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  <p:sldMasterId id="2147483696" r:id="rId5"/>
    <p:sldMasterId id="2147483701" r:id="rId6"/>
    <p:sldMasterId id="2147483712" r:id="rId7"/>
  </p:sldMasterIdLst>
  <p:notesMasterIdLst>
    <p:notesMasterId r:id="rId43"/>
  </p:notesMasterIdLst>
  <p:sldIdLst>
    <p:sldId id="256" r:id="rId8"/>
    <p:sldId id="392" r:id="rId9"/>
    <p:sldId id="1731" r:id="rId10"/>
    <p:sldId id="397" r:id="rId11"/>
    <p:sldId id="404" r:id="rId12"/>
    <p:sldId id="403" r:id="rId13"/>
    <p:sldId id="1743" r:id="rId14"/>
    <p:sldId id="1737" r:id="rId15"/>
    <p:sldId id="1738" r:id="rId16"/>
    <p:sldId id="1739" r:id="rId17"/>
    <p:sldId id="352" r:id="rId18"/>
    <p:sldId id="1724" r:id="rId19"/>
    <p:sldId id="312" r:id="rId20"/>
    <p:sldId id="313" r:id="rId21"/>
    <p:sldId id="314" r:id="rId22"/>
    <p:sldId id="370" r:id="rId23"/>
    <p:sldId id="351" r:id="rId24"/>
    <p:sldId id="1715" r:id="rId25"/>
    <p:sldId id="1733" r:id="rId26"/>
    <p:sldId id="1730" r:id="rId27"/>
    <p:sldId id="1741" r:id="rId28"/>
    <p:sldId id="1729" r:id="rId29"/>
    <p:sldId id="1728" r:id="rId30"/>
    <p:sldId id="364" r:id="rId31"/>
    <p:sldId id="393" r:id="rId32"/>
    <p:sldId id="365" r:id="rId33"/>
    <p:sldId id="366" r:id="rId34"/>
    <p:sldId id="394" r:id="rId35"/>
    <p:sldId id="368" r:id="rId36"/>
    <p:sldId id="398" r:id="rId37"/>
    <p:sldId id="399" r:id="rId38"/>
    <p:sldId id="402" r:id="rId39"/>
    <p:sldId id="1735" r:id="rId40"/>
    <p:sldId id="1736" r:id="rId41"/>
    <p:sldId id="321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Montserrat" panose="020B0604020202020204" charset="-94"/>
      <p:regular r:id="rId49"/>
      <p:bold r:id="rId50"/>
      <p:italic r:id="rId51"/>
      <p:boldItalic r:id="rId52"/>
    </p:embeddedFont>
    <p:embeddedFont>
      <p:font typeface="Montserrat Light" panose="020B0604020202020204" charset="-94"/>
      <p:regular r:id="rId53"/>
      <p:bold r:id="rId54"/>
      <p:italic r:id="rId55"/>
      <p:boldItalic r:id="rId56"/>
    </p:embeddedFont>
    <p:embeddedFont>
      <p:font typeface="Webdings" panose="05030102010509060703" pitchFamily="18" charset="2"/>
      <p:regular r:id="rId57"/>
    </p:embeddedFont>
    <p:embeddedFont>
      <p:font typeface="Yu Gothic UI Semibold" panose="020B0700000000000000" pitchFamily="34" charset="-128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 BİLDİK" initials="BB" lastIdx="1" clrIdx="0">
    <p:extLst>
      <p:ext uri="{19B8F6BF-5375-455C-9EA6-DF929625EA0E}">
        <p15:presenceInfo xmlns:p15="http://schemas.microsoft.com/office/powerpoint/2012/main" userId="S-1-5-21-2541011140-3515178956-2614501000-11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8617F7-BD45-45D3-9494-08AB8ACE10ED}">
  <a:tblStyle styleId="{668617F7-BD45-45D3-9494-08AB8ACE1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9E5840-C12E-4C8B-9978-033B50F8BF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7469" autoAdjust="0"/>
  </p:normalViewPr>
  <p:slideViewPr>
    <p:cSldViewPr snapToGrid="0">
      <p:cViewPr varScale="1">
        <p:scale>
          <a:sx n="100" d="100"/>
          <a:sy n="100" d="100"/>
        </p:scale>
        <p:origin x="107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1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3.fntdata"/><Relationship Id="rId5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5.xml"/><Relationship Id="rId1" Type="http://schemas.openxmlformats.org/officeDocument/2006/relationships/slide" Target="../slides/slide6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9FA6A-DEE2-464A-BEF1-C5AC2229F0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D61F52-6B43-4AE0-AF2D-F146A494974B}">
      <dgm:prSet phldrT="[Metin]"/>
      <dgm:spPr/>
      <dgm:t>
        <a:bodyPr/>
        <a:lstStyle/>
        <a:p>
          <a:r>
            <a:rPr lang="tr-TR" dirty="0"/>
            <a:t>Hesaplama Metodolojileri</a:t>
          </a:r>
        </a:p>
      </dgm:t>
    </dgm:pt>
    <dgm:pt modelId="{33492AC1-FE53-4169-9E46-94FB0F3A848A}" type="parTrans" cxnId="{69FA64F7-3946-4440-B0B9-2C1DFFA8FCBA}">
      <dgm:prSet/>
      <dgm:spPr/>
      <dgm:t>
        <a:bodyPr/>
        <a:lstStyle/>
        <a:p>
          <a:endParaRPr lang="tr-TR"/>
        </a:p>
      </dgm:t>
    </dgm:pt>
    <dgm:pt modelId="{D4B53B76-599E-4280-AE63-AC0A4342E9A3}" type="sibTrans" cxnId="{69FA64F7-3946-4440-B0B9-2C1DFFA8FCBA}">
      <dgm:prSet/>
      <dgm:spPr/>
      <dgm:t>
        <a:bodyPr/>
        <a:lstStyle/>
        <a:p>
          <a:endParaRPr lang="tr-TR"/>
        </a:p>
      </dgm:t>
    </dgm:pt>
    <dgm:pt modelId="{0981AD11-6E8D-4DB8-82DF-759095EED92F}">
      <dgm:prSet phldrT="[Metin]"/>
      <dgm:spPr/>
      <dgm:t>
        <a:bodyPr/>
        <a:lstStyle/>
        <a:p>
          <a:r>
            <a:rPr lang="tr-TR" dirty="0"/>
            <a:t>Zorunlu Alan</a:t>
          </a:r>
        </a:p>
      </dgm:t>
    </dgm:pt>
    <dgm:pt modelId="{56B3D6F8-B183-4D04-9A17-7335EF5F0367}" type="parTrans" cxnId="{CDF4CCC5-8632-4354-8A72-70E292A0F670}">
      <dgm:prSet/>
      <dgm:spPr/>
      <dgm:t>
        <a:bodyPr/>
        <a:lstStyle/>
        <a:p>
          <a:endParaRPr lang="tr-TR"/>
        </a:p>
      </dgm:t>
    </dgm:pt>
    <dgm:pt modelId="{81A1D46A-B311-4FB0-AD29-3BF31D2F5656}" type="sibTrans" cxnId="{CDF4CCC5-8632-4354-8A72-70E292A0F670}">
      <dgm:prSet/>
      <dgm:spPr/>
      <dgm:t>
        <a:bodyPr/>
        <a:lstStyle/>
        <a:p>
          <a:endParaRPr lang="tr-TR"/>
        </a:p>
      </dgm:t>
    </dgm:pt>
    <dgm:pt modelId="{BCEAE9EB-71CB-48E7-B457-F003A1190491}">
      <dgm:prSet phldrT="[Metin]"/>
      <dgm:spPr/>
      <dgm:t>
        <a:bodyPr/>
        <a:lstStyle/>
        <a:p>
          <a:r>
            <a:rPr lang="tr-TR" dirty="0">
              <a:hlinkClick xmlns:r="http://schemas.openxmlformats.org/officeDocument/2006/relationships" r:id="rId1" action="ppaction://hlinksldjump"/>
            </a:rPr>
            <a:t>İ&amp;R Tebliği </a:t>
          </a:r>
          <a:r>
            <a:rPr lang="tr-TR" dirty="0"/>
            <a:t>(ETS Muadili)</a:t>
          </a:r>
        </a:p>
      </dgm:t>
    </dgm:pt>
    <dgm:pt modelId="{4B3BD7F4-2DAE-48D5-AA7D-E39B7A929C91}" type="parTrans" cxnId="{9AE059C8-44B4-48C9-BFAD-01837AA1DB9D}">
      <dgm:prSet/>
      <dgm:spPr/>
      <dgm:t>
        <a:bodyPr/>
        <a:lstStyle/>
        <a:p>
          <a:endParaRPr lang="tr-TR"/>
        </a:p>
      </dgm:t>
    </dgm:pt>
    <dgm:pt modelId="{25429B9A-3EF6-4A3E-BC62-BF898567F4D5}" type="sibTrans" cxnId="{9AE059C8-44B4-48C9-BFAD-01837AA1DB9D}">
      <dgm:prSet/>
      <dgm:spPr/>
      <dgm:t>
        <a:bodyPr/>
        <a:lstStyle/>
        <a:p>
          <a:endParaRPr lang="tr-TR"/>
        </a:p>
      </dgm:t>
    </dgm:pt>
    <dgm:pt modelId="{2ECC0B50-603E-45F4-A8B1-3BDB2C8FF06A}">
      <dgm:prSet phldrT="[Metin]"/>
      <dgm:spPr/>
      <dgm:t>
        <a:bodyPr/>
        <a:lstStyle/>
        <a:p>
          <a:r>
            <a:rPr lang="tr-TR" dirty="0">
              <a:hlinkClick xmlns:r="http://schemas.openxmlformats.org/officeDocument/2006/relationships" r:id="rId2" action="ppaction://hlinksldjump"/>
            </a:rPr>
            <a:t>SKDM</a:t>
          </a:r>
          <a:endParaRPr lang="tr-TR" dirty="0"/>
        </a:p>
      </dgm:t>
    </dgm:pt>
    <dgm:pt modelId="{B0B6C1E7-ADFA-4367-BFA8-C630D1265639}" type="parTrans" cxnId="{A5446493-3763-42A1-A396-E3E3A498B8CD}">
      <dgm:prSet/>
      <dgm:spPr/>
      <dgm:t>
        <a:bodyPr/>
        <a:lstStyle/>
        <a:p>
          <a:endParaRPr lang="tr-TR"/>
        </a:p>
      </dgm:t>
    </dgm:pt>
    <dgm:pt modelId="{40261559-F1B7-41DB-A2A0-CAEED083CF3F}" type="sibTrans" cxnId="{A5446493-3763-42A1-A396-E3E3A498B8CD}">
      <dgm:prSet/>
      <dgm:spPr/>
      <dgm:t>
        <a:bodyPr/>
        <a:lstStyle/>
        <a:p>
          <a:endParaRPr lang="tr-TR"/>
        </a:p>
      </dgm:t>
    </dgm:pt>
    <dgm:pt modelId="{01B41E8E-809D-4581-A391-82F25758B7E9}">
      <dgm:prSet phldrT="[Metin]"/>
      <dgm:spPr/>
      <dgm:t>
        <a:bodyPr/>
        <a:lstStyle/>
        <a:p>
          <a:r>
            <a:rPr lang="tr-TR" dirty="0"/>
            <a:t>Gönüllü Alan</a:t>
          </a:r>
        </a:p>
      </dgm:t>
    </dgm:pt>
    <dgm:pt modelId="{8042D074-5290-4B09-AFA9-D906837F2F0D}" type="parTrans" cxnId="{E8BE78CF-A3DA-47F2-8B90-AA81DFCB035F}">
      <dgm:prSet/>
      <dgm:spPr/>
      <dgm:t>
        <a:bodyPr/>
        <a:lstStyle/>
        <a:p>
          <a:endParaRPr lang="tr-TR"/>
        </a:p>
      </dgm:t>
    </dgm:pt>
    <dgm:pt modelId="{3E5A0183-4117-4A31-BA05-B93F9F9F29DC}" type="sibTrans" cxnId="{E8BE78CF-A3DA-47F2-8B90-AA81DFCB035F}">
      <dgm:prSet/>
      <dgm:spPr/>
      <dgm:t>
        <a:bodyPr/>
        <a:lstStyle/>
        <a:p>
          <a:endParaRPr lang="tr-TR"/>
        </a:p>
      </dgm:t>
    </dgm:pt>
    <dgm:pt modelId="{DD07BE86-A59B-4CE4-836E-04684D3F2B20}">
      <dgm:prSet phldrT="[Metin]"/>
      <dgm:spPr/>
      <dgm:t>
        <a:bodyPr/>
        <a:lstStyle/>
        <a:p>
          <a:r>
            <a:rPr lang="tr-TR" dirty="0">
              <a:hlinkClick xmlns:r="http://schemas.openxmlformats.org/officeDocument/2006/relationships" r:id="rId3" action="ppaction://hlinksldjump"/>
            </a:rPr>
            <a:t>ISO 14064-1/ GHG Protocol </a:t>
          </a:r>
          <a:r>
            <a:rPr lang="tr-TR" dirty="0"/>
            <a:t>(Kurumsal)</a:t>
          </a:r>
        </a:p>
      </dgm:t>
    </dgm:pt>
    <dgm:pt modelId="{7AA3AD38-9DB9-412D-B3C8-D259471F7FC4}" type="parTrans" cxnId="{DE67C22E-D369-4E31-A109-D3D411223518}">
      <dgm:prSet/>
      <dgm:spPr/>
      <dgm:t>
        <a:bodyPr/>
        <a:lstStyle/>
        <a:p>
          <a:endParaRPr lang="tr-TR"/>
        </a:p>
      </dgm:t>
    </dgm:pt>
    <dgm:pt modelId="{02CC1DA7-9BD0-4107-9384-4E554F437F6D}" type="sibTrans" cxnId="{DE67C22E-D369-4E31-A109-D3D411223518}">
      <dgm:prSet/>
      <dgm:spPr/>
      <dgm:t>
        <a:bodyPr/>
        <a:lstStyle/>
        <a:p>
          <a:endParaRPr lang="tr-TR"/>
        </a:p>
      </dgm:t>
    </dgm:pt>
    <dgm:pt modelId="{6B19FFEE-B5BF-4915-B932-53C6FFB38B32}">
      <dgm:prSet phldrT="[Metin]"/>
      <dgm:spPr/>
      <dgm:t>
        <a:bodyPr/>
        <a:lstStyle/>
        <a:p>
          <a:r>
            <a:rPr lang="tr-TR" dirty="0">
              <a:hlinkClick xmlns:r="http://schemas.openxmlformats.org/officeDocument/2006/relationships" r:id="rId4" action="ppaction://hlinksldjump"/>
            </a:rPr>
            <a:t>ISO 14040 </a:t>
          </a:r>
          <a:endParaRPr lang="tr-TR" dirty="0"/>
        </a:p>
        <a:p>
          <a:r>
            <a:rPr lang="tr-TR" dirty="0"/>
            <a:t>(YDA)</a:t>
          </a:r>
        </a:p>
      </dgm:t>
    </dgm:pt>
    <dgm:pt modelId="{4D22BABF-726B-4AE1-A0BC-3C50381C09C8}" type="parTrans" cxnId="{0EBD61AB-7CDA-40B6-BDC6-A8B55C9D8989}">
      <dgm:prSet/>
      <dgm:spPr/>
      <dgm:t>
        <a:bodyPr/>
        <a:lstStyle/>
        <a:p>
          <a:endParaRPr lang="tr-TR"/>
        </a:p>
      </dgm:t>
    </dgm:pt>
    <dgm:pt modelId="{C1F26697-CACB-4DC4-AA67-38DE1BBB1E25}" type="sibTrans" cxnId="{0EBD61AB-7CDA-40B6-BDC6-A8B55C9D8989}">
      <dgm:prSet/>
      <dgm:spPr/>
      <dgm:t>
        <a:bodyPr/>
        <a:lstStyle/>
        <a:p>
          <a:endParaRPr lang="tr-TR"/>
        </a:p>
      </dgm:t>
    </dgm:pt>
    <dgm:pt modelId="{C5C5FEF4-CAEE-4499-BD55-C6F2D2CB90C4}">
      <dgm:prSet phldrT="[Metin]"/>
      <dgm:spPr/>
      <dgm:t>
        <a:bodyPr/>
        <a:lstStyle/>
        <a:p>
          <a:r>
            <a:rPr lang="tr-TR" dirty="0">
              <a:hlinkClick xmlns:r="http://schemas.openxmlformats.org/officeDocument/2006/relationships" r:id="rId4" action="ppaction://hlinksldjump"/>
            </a:rPr>
            <a:t>ISO 14067 </a:t>
          </a:r>
          <a:r>
            <a:rPr lang="tr-TR" dirty="0"/>
            <a:t>(Ürün /</a:t>
          </a:r>
          <a:r>
            <a:rPr lang="tr-TR" dirty="0" err="1"/>
            <a:t>Hzmet</a:t>
          </a:r>
          <a:r>
            <a:rPr lang="tr-TR" dirty="0"/>
            <a:t>)</a:t>
          </a:r>
        </a:p>
      </dgm:t>
    </dgm:pt>
    <dgm:pt modelId="{BB9B96BC-323B-47B2-B7A2-1038E99C2919}" type="parTrans" cxnId="{73AFB1D5-C479-4DCF-AA8A-E5CF7E3AA14F}">
      <dgm:prSet/>
      <dgm:spPr/>
      <dgm:t>
        <a:bodyPr/>
        <a:lstStyle/>
        <a:p>
          <a:endParaRPr lang="tr-TR"/>
        </a:p>
      </dgm:t>
    </dgm:pt>
    <dgm:pt modelId="{77B2B087-F286-412A-A8E7-7CAF6BE66635}" type="sibTrans" cxnId="{73AFB1D5-C479-4DCF-AA8A-E5CF7E3AA14F}">
      <dgm:prSet/>
      <dgm:spPr/>
      <dgm:t>
        <a:bodyPr/>
        <a:lstStyle/>
        <a:p>
          <a:endParaRPr lang="tr-TR"/>
        </a:p>
      </dgm:t>
    </dgm:pt>
    <dgm:pt modelId="{4C90F6DC-3256-4113-BCA0-D62E26AF27E1}">
      <dgm:prSet phldrT="[Metin]"/>
      <dgm:spPr/>
      <dgm:t>
        <a:bodyPr/>
        <a:lstStyle/>
        <a:p>
          <a:r>
            <a:rPr lang="tr-TR" dirty="0"/>
            <a:t>CORSIA (</a:t>
          </a:r>
          <a:r>
            <a:rPr lang="tr-TR" dirty="0" err="1"/>
            <a:t>Uluslarası</a:t>
          </a:r>
          <a:r>
            <a:rPr lang="tr-TR" dirty="0"/>
            <a:t> Uçuşlar)</a:t>
          </a:r>
        </a:p>
      </dgm:t>
    </dgm:pt>
    <dgm:pt modelId="{6F91EFD8-6D63-429D-99FD-829E0F83AB03}" type="parTrans" cxnId="{396168B5-2396-4F9C-9B69-6BC0D2B06E51}">
      <dgm:prSet/>
      <dgm:spPr/>
      <dgm:t>
        <a:bodyPr/>
        <a:lstStyle/>
        <a:p>
          <a:endParaRPr lang="tr-TR"/>
        </a:p>
      </dgm:t>
    </dgm:pt>
    <dgm:pt modelId="{7F38C974-8827-47B5-89C9-96C5F29B001A}" type="sibTrans" cxnId="{396168B5-2396-4F9C-9B69-6BC0D2B06E51}">
      <dgm:prSet/>
      <dgm:spPr/>
      <dgm:t>
        <a:bodyPr/>
        <a:lstStyle/>
        <a:p>
          <a:endParaRPr lang="tr-TR"/>
        </a:p>
      </dgm:t>
    </dgm:pt>
    <dgm:pt modelId="{9A50E76F-FAF3-4D7A-8DAD-87111704F7B8}" type="pres">
      <dgm:prSet presAssocID="{E029FA6A-DEE2-464A-BEF1-C5AC2229F0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7590B9-4736-4007-9689-ABF633BDA17A}" type="pres">
      <dgm:prSet presAssocID="{C5D61F52-6B43-4AE0-AF2D-F146A494974B}" presName="hierRoot1" presStyleCnt="0"/>
      <dgm:spPr/>
    </dgm:pt>
    <dgm:pt modelId="{CBDD3A0F-EEEB-4359-9E3E-472FF1FE6EB5}" type="pres">
      <dgm:prSet presAssocID="{C5D61F52-6B43-4AE0-AF2D-F146A494974B}" presName="composite" presStyleCnt="0"/>
      <dgm:spPr/>
    </dgm:pt>
    <dgm:pt modelId="{A2CC7FB8-EDFA-4B51-84EC-DEF85C9C97EB}" type="pres">
      <dgm:prSet presAssocID="{C5D61F52-6B43-4AE0-AF2D-F146A494974B}" presName="background" presStyleLbl="node0" presStyleIdx="0" presStyleCnt="1"/>
      <dgm:spPr/>
    </dgm:pt>
    <dgm:pt modelId="{233F7447-145F-4205-B3B5-0C14CF62AC78}" type="pres">
      <dgm:prSet presAssocID="{C5D61F52-6B43-4AE0-AF2D-F146A494974B}" presName="text" presStyleLbl="fgAcc0" presStyleIdx="0" presStyleCnt="1">
        <dgm:presLayoutVars>
          <dgm:chPref val="3"/>
        </dgm:presLayoutVars>
      </dgm:prSet>
      <dgm:spPr/>
    </dgm:pt>
    <dgm:pt modelId="{BF52BCD7-8542-4B6B-A20A-D6BCC4D00004}" type="pres">
      <dgm:prSet presAssocID="{C5D61F52-6B43-4AE0-AF2D-F146A494974B}" presName="hierChild2" presStyleCnt="0"/>
      <dgm:spPr/>
    </dgm:pt>
    <dgm:pt modelId="{50A27085-8B37-4821-AB69-D36177BC6AE0}" type="pres">
      <dgm:prSet presAssocID="{56B3D6F8-B183-4D04-9A17-7335EF5F0367}" presName="Name10" presStyleLbl="parChTrans1D2" presStyleIdx="0" presStyleCnt="2"/>
      <dgm:spPr/>
    </dgm:pt>
    <dgm:pt modelId="{CFE91765-A647-429B-BC39-C98424CA8F87}" type="pres">
      <dgm:prSet presAssocID="{0981AD11-6E8D-4DB8-82DF-759095EED92F}" presName="hierRoot2" presStyleCnt="0"/>
      <dgm:spPr/>
    </dgm:pt>
    <dgm:pt modelId="{A2CA572D-6B9D-4F1E-B2C5-2ACF2A9749DF}" type="pres">
      <dgm:prSet presAssocID="{0981AD11-6E8D-4DB8-82DF-759095EED92F}" presName="composite2" presStyleCnt="0"/>
      <dgm:spPr/>
    </dgm:pt>
    <dgm:pt modelId="{0D63A465-235D-480A-B675-6740D9523ED6}" type="pres">
      <dgm:prSet presAssocID="{0981AD11-6E8D-4DB8-82DF-759095EED92F}" presName="background2" presStyleLbl="node2" presStyleIdx="0" presStyleCnt="2"/>
      <dgm:spPr/>
    </dgm:pt>
    <dgm:pt modelId="{0A429E8D-FE68-43E3-B790-B9FA17D95297}" type="pres">
      <dgm:prSet presAssocID="{0981AD11-6E8D-4DB8-82DF-759095EED92F}" presName="text2" presStyleLbl="fgAcc2" presStyleIdx="0" presStyleCnt="2">
        <dgm:presLayoutVars>
          <dgm:chPref val="3"/>
        </dgm:presLayoutVars>
      </dgm:prSet>
      <dgm:spPr/>
    </dgm:pt>
    <dgm:pt modelId="{1CAC3C32-700B-4C63-B67D-079AFC50C28D}" type="pres">
      <dgm:prSet presAssocID="{0981AD11-6E8D-4DB8-82DF-759095EED92F}" presName="hierChild3" presStyleCnt="0"/>
      <dgm:spPr/>
    </dgm:pt>
    <dgm:pt modelId="{77B1340F-17CA-47E3-8DEE-7C6035C545F8}" type="pres">
      <dgm:prSet presAssocID="{4B3BD7F4-2DAE-48D5-AA7D-E39B7A929C91}" presName="Name17" presStyleLbl="parChTrans1D3" presStyleIdx="0" presStyleCnt="6"/>
      <dgm:spPr/>
    </dgm:pt>
    <dgm:pt modelId="{F88BB475-A907-4EC2-BC42-53B90EEB96FD}" type="pres">
      <dgm:prSet presAssocID="{BCEAE9EB-71CB-48E7-B457-F003A1190491}" presName="hierRoot3" presStyleCnt="0"/>
      <dgm:spPr/>
    </dgm:pt>
    <dgm:pt modelId="{0C9038CA-C223-420E-9C26-7940663243F8}" type="pres">
      <dgm:prSet presAssocID="{BCEAE9EB-71CB-48E7-B457-F003A1190491}" presName="composite3" presStyleCnt="0"/>
      <dgm:spPr/>
    </dgm:pt>
    <dgm:pt modelId="{B5AC4036-4746-4D09-8A74-5E4C72EA0705}" type="pres">
      <dgm:prSet presAssocID="{BCEAE9EB-71CB-48E7-B457-F003A1190491}" presName="background3" presStyleLbl="node3" presStyleIdx="0" presStyleCnt="6"/>
      <dgm:spPr/>
    </dgm:pt>
    <dgm:pt modelId="{A92DEEF7-2F32-40F6-8A0C-C1EDCA0412AB}" type="pres">
      <dgm:prSet presAssocID="{BCEAE9EB-71CB-48E7-B457-F003A1190491}" presName="text3" presStyleLbl="fgAcc3" presStyleIdx="0" presStyleCnt="6">
        <dgm:presLayoutVars>
          <dgm:chPref val="3"/>
        </dgm:presLayoutVars>
      </dgm:prSet>
      <dgm:spPr/>
    </dgm:pt>
    <dgm:pt modelId="{8213844E-CBDF-440E-98D2-DF30C36F6BB1}" type="pres">
      <dgm:prSet presAssocID="{BCEAE9EB-71CB-48E7-B457-F003A1190491}" presName="hierChild4" presStyleCnt="0"/>
      <dgm:spPr/>
    </dgm:pt>
    <dgm:pt modelId="{A7BAF39F-1548-4C50-B740-5C919A86D6AF}" type="pres">
      <dgm:prSet presAssocID="{B0B6C1E7-ADFA-4367-BFA8-C630D1265639}" presName="Name17" presStyleLbl="parChTrans1D3" presStyleIdx="1" presStyleCnt="6"/>
      <dgm:spPr/>
    </dgm:pt>
    <dgm:pt modelId="{1A82AF81-21F0-4ECA-A735-1CFD49E4C4DA}" type="pres">
      <dgm:prSet presAssocID="{2ECC0B50-603E-45F4-A8B1-3BDB2C8FF06A}" presName="hierRoot3" presStyleCnt="0"/>
      <dgm:spPr/>
    </dgm:pt>
    <dgm:pt modelId="{1E220542-18C8-4F6B-A11D-CFE60A698182}" type="pres">
      <dgm:prSet presAssocID="{2ECC0B50-603E-45F4-A8B1-3BDB2C8FF06A}" presName="composite3" presStyleCnt="0"/>
      <dgm:spPr/>
    </dgm:pt>
    <dgm:pt modelId="{01CCBBA7-77DE-44DA-8B2E-6914EBAB8A6E}" type="pres">
      <dgm:prSet presAssocID="{2ECC0B50-603E-45F4-A8B1-3BDB2C8FF06A}" presName="background3" presStyleLbl="node3" presStyleIdx="1" presStyleCnt="6"/>
      <dgm:spPr/>
    </dgm:pt>
    <dgm:pt modelId="{08C3E18F-7761-4F68-9792-C299E495EC20}" type="pres">
      <dgm:prSet presAssocID="{2ECC0B50-603E-45F4-A8B1-3BDB2C8FF06A}" presName="text3" presStyleLbl="fgAcc3" presStyleIdx="1" presStyleCnt="6" custScaleX="109620">
        <dgm:presLayoutVars>
          <dgm:chPref val="3"/>
        </dgm:presLayoutVars>
      </dgm:prSet>
      <dgm:spPr/>
    </dgm:pt>
    <dgm:pt modelId="{E92469C7-ACD4-4361-B05C-C76634F0D784}" type="pres">
      <dgm:prSet presAssocID="{2ECC0B50-603E-45F4-A8B1-3BDB2C8FF06A}" presName="hierChild4" presStyleCnt="0"/>
      <dgm:spPr/>
    </dgm:pt>
    <dgm:pt modelId="{FEDF93C2-00D6-4C94-8FCD-9E2B2DC8722C}" type="pres">
      <dgm:prSet presAssocID="{6F91EFD8-6D63-429D-99FD-829E0F83AB03}" presName="Name17" presStyleLbl="parChTrans1D3" presStyleIdx="2" presStyleCnt="6"/>
      <dgm:spPr/>
    </dgm:pt>
    <dgm:pt modelId="{596340ED-CEF7-449D-8FBA-97D170729A0E}" type="pres">
      <dgm:prSet presAssocID="{4C90F6DC-3256-4113-BCA0-D62E26AF27E1}" presName="hierRoot3" presStyleCnt="0"/>
      <dgm:spPr/>
    </dgm:pt>
    <dgm:pt modelId="{20783872-7328-4AA1-8DC8-2B18DCB70CD0}" type="pres">
      <dgm:prSet presAssocID="{4C90F6DC-3256-4113-BCA0-D62E26AF27E1}" presName="composite3" presStyleCnt="0"/>
      <dgm:spPr/>
    </dgm:pt>
    <dgm:pt modelId="{6A2F2097-92C8-4DB5-9C58-F0F94C812B7C}" type="pres">
      <dgm:prSet presAssocID="{4C90F6DC-3256-4113-BCA0-D62E26AF27E1}" presName="background3" presStyleLbl="node3" presStyleIdx="2" presStyleCnt="6"/>
      <dgm:spPr/>
    </dgm:pt>
    <dgm:pt modelId="{D241AEF3-ADD9-4871-BCF9-5D088211D44B}" type="pres">
      <dgm:prSet presAssocID="{4C90F6DC-3256-4113-BCA0-D62E26AF27E1}" presName="text3" presStyleLbl="fgAcc3" presStyleIdx="2" presStyleCnt="6">
        <dgm:presLayoutVars>
          <dgm:chPref val="3"/>
        </dgm:presLayoutVars>
      </dgm:prSet>
      <dgm:spPr/>
    </dgm:pt>
    <dgm:pt modelId="{3DD56E8C-161A-41CA-BD93-258323CF7425}" type="pres">
      <dgm:prSet presAssocID="{4C90F6DC-3256-4113-BCA0-D62E26AF27E1}" presName="hierChild4" presStyleCnt="0"/>
      <dgm:spPr/>
    </dgm:pt>
    <dgm:pt modelId="{8E67B157-C5CA-4534-B0F6-E6C6AC3BE378}" type="pres">
      <dgm:prSet presAssocID="{8042D074-5290-4B09-AFA9-D906837F2F0D}" presName="Name10" presStyleLbl="parChTrans1D2" presStyleIdx="1" presStyleCnt="2"/>
      <dgm:spPr/>
    </dgm:pt>
    <dgm:pt modelId="{DE5C3BEA-328E-4BF5-A43E-6E885FB9462D}" type="pres">
      <dgm:prSet presAssocID="{01B41E8E-809D-4581-A391-82F25758B7E9}" presName="hierRoot2" presStyleCnt="0"/>
      <dgm:spPr/>
    </dgm:pt>
    <dgm:pt modelId="{23881B19-D89E-4CEF-849D-F4C480D5632F}" type="pres">
      <dgm:prSet presAssocID="{01B41E8E-809D-4581-A391-82F25758B7E9}" presName="composite2" presStyleCnt="0"/>
      <dgm:spPr/>
    </dgm:pt>
    <dgm:pt modelId="{0390A0DF-AC67-46FD-8A90-DDD4DAAEDDE2}" type="pres">
      <dgm:prSet presAssocID="{01B41E8E-809D-4581-A391-82F25758B7E9}" presName="background2" presStyleLbl="node2" presStyleIdx="1" presStyleCnt="2"/>
      <dgm:spPr/>
    </dgm:pt>
    <dgm:pt modelId="{FAB5EAB5-43DC-4C64-A8E1-A665AA4A4730}" type="pres">
      <dgm:prSet presAssocID="{01B41E8E-809D-4581-A391-82F25758B7E9}" presName="text2" presStyleLbl="fgAcc2" presStyleIdx="1" presStyleCnt="2">
        <dgm:presLayoutVars>
          <dgm:chPref val="3"/>
        </dgm:presLayoutVars>
      </dgm:prSet>
      <dgm:spPr/>
    </dgm:pt>
    <dgm:pt modelId="{C9EE644F-D950-49F7-B540-1A9A1B74A6F8}" type="pres">
      <dgm:prSet presAssocID="{01B41E8E-809D-4581-A391-82F25758B7E9}" presName="hierChild3" presStyleCnt="0"/>
      <dgm:spPr/>
    </dgm:pt>
    <dgm:pt modelId="{62DE5305-4387-4F32-AE36-64C825CE7211}" type="pres">
      <dgm:prSet presAssocID="{7AA3AD38-9DB9-412D-B3C8-D259471F7FC4}" presName="Name17" presStyleLbl="parChTrans1D3" presStyleIdx="3" presStyleCnt="6"/>
      <dgm:spPr/>
    </dgm:pt>
    <dgm:pt modelId="{CE59ED07-21E6-47B7-8C8E-4AA375784033}" type="pres">
      <dgm:prSet presAssocID="{DD07BE86-A59B-4CE4-836E-04684D3F2B20}" presName="hierRoot3" presStyleCnt="0"/>
      <dgm:spPr/>
    </dgm:pt>
    <dgm:pt modelId="{EDC55C2E-78CC-41AA-8936-137FDEE80416}" type="pres">
      <dgm:prSet presAssocID="{DD07BE86-A59B-4CE4-836E-04684D3F2B20}" presName="composite3" presStyleCnt="0"/>
      <dgm:spPr/>
    </dgm:pt>
    <dgm:pt modelId="{CC0C28E1-6020-453B-B5DB-059EDEFA9993}" type="pres">
      <dgm:prSet presAssocID="{DD07BE86-A59B-4CE4-836E-04684D3F2B20}" presName="background3" presStyleLbl="node3" presStyleIdx="3" presStyleCnt="6"/>
      <dgm:spPr/>
    </dgm:pt>
    <dgm:pt modelId="{A58AA0B0-2D55-4D2F-B52A-65816E332F85}" type="pres">
      <dgm:prSet presAssocID="{DD07BE86-A59B-4CE4-836E-04684D3F2B20}" presName="text3" presStyleLbl="fgAcc3" presStyleIdx="3" presStyleCnt="6">
        <dgm:presLayoutVars>
          <dgm:chPref val="3"/>
        </dgm:presLayoutVars>
      </dgm:prSet>
      <dgm:spPr/>
    </dgm:pt>
    <dgm:pt modelId="{7CA2B558-E25E-4C47-968B-E56235D7FEC6}" type="pres">
      <dgm:prSet presAssocID="{DD07BE86-A59B-4CE4-836E-04684D3F2B20}" presName="hierChild4" presStyleCnt="0"/>
      <dgm:spPr/>
    </dgm:pt>
    <dgm:pt modelId="{38BA9260-6EF5-423C-B53B-2E2CC3A1200B}" type="pres">
      <dgm:prSet presAssocID="{BB9B96BC-323B-47B2-B7A2-1038E99C2919}" presName="Name17" presStyleLbl="parChTrans1D3" presStyleIdx="4" presStyleCnt="6"/>
      <dgm:spPr/>
    </dgm:pt>
    <dgm:pt modelId="{B7E17F19-322E-44D3-942C-EBD50A65D913}" type="pres">
      <dgm:prSet presAssocID="{C5C5FEF4-CAEE-4499-BD55-C6F2D2CB90C4}" presName="hierRoot3" presStyleCnt="0"/>
      <dgm:spPr/>
    </dgm:pt>
    <dgm:pt modelId="{89FADA0A-9690-4349-B551-BCCD92F148CB}" type="pres">
      <dgm:prSet presAssocID="{C5C5FEF4-CAEE-4499-BD55-C6F2D2CB90C4}" presName="composite3" presStyleCnt="0"/>
      <dgm:spPr/>
    </dgm:pt>
    <dgm:pt modelId="{6C73C3F2-69A9-435E-9D03-A66AD41B7400}" type="pres">
      <dgm:prSet presAssocID="{C5C5FEF4-CAEE-4499-BD55-C6F2D2CB90C4}" presName="background3" presStyleLbl="node3" presStyleIdx="4" presStyleCnt="6"/>
      <dgm:spPr/>
    </dgm:pt>
    <dgm:pt modelId="{511E8DFF-B93D-4F96-BFC5-0DA9A836ED4D}" type="pres">
      <dgm:prSet presAssocID="{C5C5FEF4-CAEE-4499-BD55-C6F2D2CB90C4}" presName="text3" presStyleLbl="fgAcc3" presStyleIdx="4" presStyleCnt="6">
        <dgm:presLayoutVars>
          <dgm:chPref val="3"/>
        </dgm:presLayoutVars>
      </dgm:prSet>
      <dgm:spPr/>
    </dgm:pt>
    <dgm:pt modelId="{DDD69C67-B4F9-4E83-BD04-ACAC96015B57}" type="pres">
      <dgm:prSet presAssocID="{C5C5FEF4-CAEE-4499-BD55-C6F2D2CB90C4}" presName="hierChild4" presStyleCnt="0"/>
      <dgm:spPr/>
    </dgm:pt>
    <dgm:pt modelId="{5B58DFC5-0D62-46F7-AD5A-5BAC278D9499}" type="pres">
      <dgm:prSet presAssocID="{4D22BABF-726B-4AE1-A0BC-3C50381C09C8}" presName="Name17" presStyleLbl="parChTrans1D3" presStyleIdx="5" presStyleCnt="6"/>
      <dgm:spPr/>
    </dgm:pt>
    <dgm:pt modelId="{BA3D6DB9-082C-461B-B5D3-C9D590217CEB}" type="pres">
      <dgm:prSet presAssocID="{6B19FFEE-B5BF-4915-B932-53C6FFB38B32}" presName="hierRoot3" presStyleCnt="0"/>
      <dgm:spPr/>
    </dgm:pt>
    <dgm:pt modelId="{4223C94B-E882-4F4F-BF29-C175DF598E4B}" type="pres">
      <dgm:prSet presAssocID="{6B19FFEE-B5BF-4915-B932-53C6FFB38B32}" presName="composite3" presStyleCnt="0"/>
      <dgm:spPr/>
    </dgm:pt>
    <dgm:pt modelId="{6BAEC3CA-DABF-47F5-9E37-AF7AAA926450}" type="pres">
      <dgm:prSet presAssocID="{6B19FFEE-B5BF-4915-B932-53C6FFB38B32}" presName="background3" presStyleLbl="node3" presStyleIdx="5" presStyleCnt="6"/>
      <dgm:spPr/>
    </dgm:pt>
    <dgm:pt modelId="{BE01C35C-778B-4BEF-A351-D8E17539CCAB}" type="pres">
      <dgm:prSet presAssocID="{6B19FFEE-B5BF-4915-B932-53C6FFB38B32}" presName="text3" presStyleLbl="fgAcc3" presStyleIdx="5" presStyleCnt="6">
        <dgm:presLayoutVars>
          <dgm:chPref val="3"/>
        </dgm:presLayoutVars>
      </dgm:prSet>
      <dgm:spPr/>
    </dgm:pt>
    <dgm:pt modelId="{A4E69429-50FA-49F8-A291-E7AD13C85110}" type="pres">
      <dgm:prSet presAssocID="{6B19FFEE-B5BF-4915-B932-53C6FFB38B32}" presName="hierChild4" presStyleCnt="0"/>
      <dgm:spPr/>
    </dgm:pt>
  </dgm:ptLst>
  <dgm:cxnLst>
    <dgm:cxn modelId="{68CA8815-CF1E-4B8C-BBAE-3B8EFE0D8934}" type="presOf" srcId="{BB9B96BC-323B-47B2-B7A2-1038E99C2919}" destId="{38BA9260-6EF5-423C-B53B-2E2CC3A1200B}" srcOrd="0" destOrd="0" presId="urn:microsoft.com/office/officeart/2005/8/layout/hierarchy1"/>
    <dgm:cxn modelId="{05111B16-CFE9-4839-A727-D9711101A65E}" type="presOf" srcId="{4B3BD7F4-2DAE-48D5-AA7D-E39B7A929C91}" destId="{77B1340F-17CA-47E3-8DEE-7C6035C545F8}" srcOrd="0" destOrd="0" presId="urn:microsoft.com/office/officeart/2005/8/layout/hierarchy1"/>
    <dgm:cxn modelId="{782A861C-C82E-4F42-B3FA-E1BF2824450C}" type="presOf" srcId="{DD07BE86-A59B-4CE4-836E-04684D3F2B20}" destId="{A58AA0B0-2D55-4D2F-B52A-65816E332F85}" srcOrd="0" destOrd="0" presId="urn:microsoft.com/office/officeart/2005/8/layout/hierarchy1"/>
    <dgm:cxn modelId="{5A12B623-9F45-4F8F-905D-7F7EB984F05E}" type="presOf" srcId="{2ECC0B50-603E-45F4-A8B1-3BDB2C8FF06A}" destId="{08C3E18F-7761-4F68-9792-C299E495EC20}" srcOrd="0" destOrd="0" presId="urn:microsoft.com/office/officeart/2005/8/layout/hierarchy1"/>
    <dgm:cxn modelId="{F2F21B26-8341-4671-9CE7-07F7E4FDBD36}" type="presOf" srcId="{0981AD11-6E8D-4DB8-82DF-759095EED92F}" destId="{0A429E8D-FE68-43E3-B790-B9FA17D95297}" srcOrd="0" destOrd="0" presId="urn:microsoft.com/office/officeart/2005/8/layout/hierarchy1"/>
    <dgm:cxn modelId="{DE67C22E-D369-4E31-A109-D3D411223518}" srcId="{01B41E8E-809D-4581-A391-82F25758B7E9}" destId="{DD07BE86-A59B-4CE4-836E-04684D3F2B20}" srcOrd="0" destOrd="0" parTransId="{7AA3AD38-9DB9-412D-B3C8-D259471F7FC4}" sibTransId="{02CC1DA7-9BD0-4107-9384-4E554F437F6D}"/>
    <dgm:cxn modelId="{C009605B-E204-4244-A31E-37BCF3C3ECDC}" type="presOf" srcId="{BCEAE9EB-71CB-48E7-B457-F003A1190491}" destId="{A92DEEF7-2F32-40F6-8A0C-C1EDCA0412AB}" srcOrd="0" destOrd="0" presId="urn:microsoft.com/office/officeart/2005/8/layout/hierarchy1"/>
    <dgm:cxn modelId="{CBE27F5B-D510-40EA-BA81-D91B53727D59}" type="presOf" srcId="{6B19FFEE-B5BF-4915-B932-53C6FFB38B32}" destId="{BE01C35C-778B-4BEF-A351-D8E17539CCAB}" srcOrd="0" destOrd="0" presId="urn:microsoft.com/office/officeart/2005/8/layout/hierarchy1"/>
    <dgm:cxn modelId="{B2957463-0E8E-489D-BB1B-5344E2243C7A}" type="presOf" srcId="{6F91EFD8-6D63-429D-99FD-829E0F83AB03}" destId="{FEDF93C2-00D6-4C94-8FCD-9E2B2DC8722C}" srcOrd="0" destOrd="0" presId="urn:microsoft.com/office/officeart/2005/8/layout/hierarchy1"/>
    <dgm:cxn modelId="{3ACEAE4A-0201-4F7B-A9D6-A623D49BEE7C}" type="presOf" srcId="{C5D61F52-6B43-4AE0-AF2D-F146A494974B}" destId="{233F7447-145F-4205-B3B5-0C14CF62AC78}" srcOrd="0" destOrd="0" presId="urn:microsoft.com/office/officeart/2005/8/layout/hierarchy1"/>
    <dgm:cxn modelId="{D0FEDB4B-674A-4ACB-8CF3-C90BAE6E9454}" type="presOf" srcId="{56B3D6F8-B183-4D04-9A17-7335EF5F0367}" destId="{50A27085-8B37-4821-AB69-D36177BC6AE0}" srcOrd="0" destOrd="0" presId="urn:microsoft.com/office/officeart/2005/8/layout/hierarchy1"/>
    <dgm:cxn modelId="{497F315A-57B7-4D82-A78F-05923BAB9A5E}" type="presOf" srcId="{4C90F6DC-3256-4113-BCA0-D62E26AF27E1}" destId="{D241AEF3-ADD9-4871-BCF9-5D088211D44B}" srcOrd="0" destOrd="0" presId="urn:microsoft.com/office/officeart/2005/8/layout/hierarchy1"/>
    <dgm:cxn modelId="{A5446493-3763-42A1-A396-E3E3A498B8CD}" srcId="{0981AD11-6E8D-4DB8-82DF-759095EED92F}" destId="{2ECC0B50-603E-45F4-A8B1-3BDB2C8FF06A}" srcOrd="1" destOrd="0" parTransId="{B0B6C1E7-ADFA-4367-BFA8-C630D1265639}" sibTransId="{40261559-F1B7-41DB-A2A0-CAEED083CF3F}"/>
    <dgm:cxn modelId="{95227896-A8DC-4D29-B87C-54EC337A9635}" type="presOf" srcId="{C5C5FEF4-CAEE-4499-BD55-C6F2D2CB90C4}" destId="{511E8DFF-B93D-4F96-BFC5-0DA9A836ED4D}" srcOrd="0" destOrd="0" presId="urn:microsoft.com/office/officeart/2005/8/layout/hierarchy1"/>
    <dgm:cxn modelId="{0EBD61AB-7CDA-40B6-BDC6-A8B55C9D8989}" srcId="{01B41E8E-809D-4581-A391-82F25758B7E9}" destId="{6B19FFEE-B5BF-4915-B932-53C6FFB38B32}" srcOrd="2" destOrd="0" parTransId="{4D22BABF-726B-4AE1-A0BC-3C50381C09C8}" sibTransId="{C1F26697-CACB-4DC4-AA67-38DE1BBB1E25}"/>
    <dgm:cxn modelId="{396168B5-2396-4F9C-9B69-6BC0D2B06E51}" srcId="{0981AD11-6E8D-4DB8-82DF-759095EED92F}" destId="{4C90F6DC-3256-4113-BCA0-D62E26AF27E1}" srcOrd="2" destOrd="0" parTransId="{6F91EFD8-6D63-429D-99FD-829E0F83AB03}" sibTransId="{7F38C974-8827-47B5-89C9-96C5F29B001A}"/>
    <dgm:cxn modelId="{CDF4CCC5-8632-4354-8A72-70E292A0F670}" srcId="{C5D61F52-6B43-4AE0-AF2D-F146A494974B}" destId="{0981AD11-6E8D-4DB8-82DF-759095EED92F}" srcOrd="0" destOrd="0" parTransId="{56B3D6F8-B183-4D04-9A17-7335EF5F0367}" sibTransId="{81A1D46A-B311-4FB0-AD29-3BF31D2F5656}"/>
    <dgm:cxn modelId="{C3C92AC6-EF4B-4A3E-8C16-0386B2EB791E}" type="presOf" srcId="{01B41E8E-809D-4581-A391-82F25758B7E9}" destId="{FAB5EAB5-43DC-4C64-A8E1-A665AA4A4730}" srcOrd="0" destOrd="0" presId="urn:microsoft.com/office/officeart/2005/8/layout/hierarchy1"/>
    <dgm:cxn modelId="{9AE059C8-44B4-48C9-BFAD-01837AA1DB9D}" srcId="{0981AD11-6E8D-4DB8-82DF-759095EED92F}" destId="{BCEAE9EB-71CB-48E7-B457-F003A1190491}" srcOrd="0" destOrd="0" parTransId="{4B3BD7F4-2DAE-48D5-AA7D-E39B7A929C91}" sibTransId="{25429B9A-3EF6-4A3E-BC62-BF898567F4D5}"/>
    <dgm:cxn modelId="{E8BE78CF-A3DA-47F2-8B90-AA81DFCB035F}" srcId="{C5D61F52-6B43-4AE0-AF2D-F146A494974B}" destId="{01B41E8E-809D-4581-A391-82F25758B7E9}" srcOrd="1" destOrd="0" parTransId="{8042D074-5290-4B09-AFA9-D906837F2F0D}" sibTransId="{3E5A0183-4117-4A31-BA05-B93F9F9F29DC}"/>
    <dgm:cxn modelId="{8ECAABD4-666F-4DA0-923F-01BA4ADB1052}" type="presOf" srcId="{B0B6C1E7-ADFA-4367-BFA8-C630D1265639}" destId="{A7BAF39F-1548-4C50-B740-5C919A86D6AF}" srcOrd="0" destOrd="0" presId="urn:microsoft.com/office/officeart/2005/8/layout/hierarchy1"/>
    <dgm:cxn modelId="{73AFB1D5-C479-4DCF-AA8A-E5CF7E3AA14F}" srcId="{01B41E8E-809D-4581-A391-82F25758B7E9}" destId="{C5C5FEF4-CAEE-4499-BD55-C6F2D2CB90C4}" srcOrd="1" destOrd="0" parTransId="{BB9B96BC-323B-47B2-B7A2-1038E99C2919}" sibTransId="{77B2B087-F286-412A-A8E7-7CAF6BE66635}"/>
    <dgm:cxn modelId="{FBA7DBE0-D230-431E-89BF-82FE817A6611}" type="presOf" srcId="{7AA3AD38-9DB9-412D-B3C8-D259471F7FC4}" destId="{62DE5305-4387-4F32-AE36-64C825CE7211}" srcOrd="0" destOrd="0" presId="urn:microsoft.com/office/officeart/2005/8/layout/hierarchy1"/>
    <dgm:cxn modelId="{1CC82AF5-5018-49CB-84A6-61DF5A3BB9A5}" type="presOf" srcId="{4D22BABF-726B-4AE1-A0BC-3C50381C09C8}" destId="{5B58DFC5-0D62-46F7-AD5A-5BAC278D9499}" srcOrd="0" destOrd="0" presId="urn:microsoft.com/office/officeart/2005/8/layout/hierarchy1"/>
    <dgm:cxn modelId="{F6F25BF6-C0A2-4FAC-ABD6-2556352B4F07}" type="presOf" srcId="{E029FA6A-DEE2-464A-BEF1-C5AC2229F042}" destId="{9A50E76F-FAF3-4D7A-8DAD-87111704F7B8}" srcOrd="0" destOrd="0" presId="urn:microsoft.com/office/officeart/2005/8/layout/hierarchy1"/>
    <dgm:cxn modelId="{69FA64F7-3946-4440-B0B9-2C1DFFA8FCBA}" srcId="{E029FA6A-DEE2-464A-BEF1-C5AC2229F042}" destId="{C5D61F52-6B43-4AE0-AF2D-F146A494974B}" srcOrd="0" destOrd="0" parTransId="{33492AC1-FE53-4169-9E46-94FB0F3A848A}" sibTransId="{D4B53B76-599E-4280-AE63-AC0A4342E9A3}"/>
    <dgm:cxn modelId="{50AF7BFE-F53E-4EA8-A06A-B3E3E346AF81}" type="presOf" srcId="{8042D074-5290-4B09-AFA9-D906837F2F0D}" destId="{8E67B157-C5CA-4534-B0F6-E6C6AC3BE378}" srcOrd="0" destOrd="0" presId="urn:microsoft.com/office/officeart/2005/8/layout/hierarchy1"/>
    <dgm:cxn modelId="{B553E11D-7AC5-491B-8EFE-2152993AAEB5}" type="presParOf" srcId="{9A50E76F-FAF3-4D7A-8DAD-87111704F7B8}" destId="{DE7590B9-4736-4007-9689-ABF633BDA17A}" srcOrd="0" destOrd="0" presId="urn:microsoft.com/office/officeart/2005/8/layout/hierarchy1"/>
    <dgm:cxn modelId="{DC9670E8-6118-44D6-9DFA-A4E8C0D63741}" type="presParOf" srcId="{DE7590B9-4736-4007-9689-ABF633BDA17A}" destId="{CBDD3A0F-EEEB-4359-9E3E-472FF1FE6EB5}" srcOrd="0" destOrd="0" presId="urn:microsoft.com/office/officeart/2005/8/layout/hierarchy1"/>
    <dgm:cxn modelId="{FE76F941-F8AE-46E7-B4F6-1BFC0B66A643}" type="presParOf" srcId="{CBDD3A0F-EEEB-4359-9E3E-472FF1FE6EB5}" destId="{A2CC7FB8-EDFA-4B51-84EC-DEF85C9C97EB}" srcOrd="0" destOrd="0" presId="urn:microsoft.com/office/officeart/2005/8/layout/hierarchy1"/>
    <dgm:cxn modelId="{A82EB541-ACB6-4D23-8520-9893ECF712EE}" type="presParOf" srcId="{CBDD3A0F-EEEB-4359-9E3E-472FF1FE6EB5}" destId="{233F7447-145F-4205-B3B5-0C14CF62AC78}" srcOrd="1" destOrd="0" presId="urn:microsoft.com/office/officeart/2005/8/layout/hierarchy1"/>
    <dgm:cxn modelId="{4F934474-CED5-4B90-B929-C8AE374028D1}" type="presParOf" srcId="{DE7590B9-4736-4007-9689-ABF633BDA17A}" destId="{BF52BCD7-8542-4B6B-A20A-D6BCC4D00004}" srcOrd="1" destOrd="0" presId="urn:microsoft.com/office/officeart/2005/8/layout/hierarchy1"/>
    <dgm:cxn modelId="{1142800F-59F7-4392-B7E4-F97C05738101}" type="presParOf" srcId="{BF52BCD7-8542-4B6B-A20A-D6BCC4D00004}" destId="{50A27085-8B37-4821-AB69-D36177BC6AE0}" srcOrd="0" destOrd="0" presId="urn:microsoft.com/office/officeart/2005/8/layout/hierarchy1"/>
    <dgm:cxn modelId="{9E8C0273-00C7-4812-B382-C91F247BFCC5}" type="presParOf" srcId="{BF52BCD7-8542-4B6B-A20A-D6BCC4D00004}" destId="{CFE91765-A647-429B-BC39-C98424CA8F87}" srcOrd="1" destOrd="0" presId="urn:microsoft.com/office/officeart/2005/8/layout/hierarchy1"/>
    <dgm:cxn modelId="{7BB611A0-5529-4365-835A-6CE3BFD7F3BB}" type="presParOf" srcId="{CFE91765-A647-429B-BC39-C98424CA8F87}" destId="{A2CA572D-6B9D-4F1E-B2C5-2ACF2A9749DF}" srcOrd="0" destOrd="0" presId="urn:microsoft.com/office/officeart/2005/8/layout/hierarchy1"/>
    <dgm:cxn modelId="{E1F18FAD-3C8A-49D8-94DB-D45DBB012E45}" type="presParOf" srcId="{A2CA572D-6B9D-4F1E-B2C5-2ACF2A9749DF}" destId="{0D63A465-235D-480A-B675-6740D9523ED6}" srcOrd="0" destOrd="0" presId="urn:microsoft.com/office/officeart/2005/8/layout/hierarchy1"/>
    <dgm:cxn modelId="{D86C6F3E-3A34-4472-B8AF-E691A482937D}" type="presParOf" srcId="{A2CA572D-6B9D-4F1E-B2C5-2ACF2A9749DF}" destId="{0A429E8D-FE68-43E3-B790-B9FA17D95297}" srcOrd="1" destOrd="0" presId="urn:microsoft.com/office/officeart/2005/8/layout/hierarchy1"/>
    <dgm:cxn modelId="{CF54BD03-38D9-454D-BD37-82F7A6E91488}" type="presParOf" srcId="{CFE91765-A647-429B-BC39-C98424CA8F87}" destId="{1CAC3C32-700B-4C63-B67D-079AFC50C28D}" srcOrd="1" destOrd="0" presId="urn:microsoft.com/office/officeart/2005/8/layout/hierarchy1"/>
    <dgm:cxn modelId="{1867E06F-D000-45CF-8DE2-D4E529BD775E}" type="presParOf" srcId="{1CAC3C32-700B-4C63-B67D-079AFC50C28D}" destId="{77B1340F-17CA-47E3-8DEE-7C6035C545F8}" srcOrd="0" destOrd="0" presId="urn:microsoft.com/office/officeart/2005/8/layout/hierarchy1"/>
    <dgm:cxn modelId="{585F5F01-B9AE-4C78-BEFB-9C14F062D2C6}" type="presParOf" srcId="{1CAC3C32-700B-4C63-B67D-079AFC50C28D}" destId="{F88BB475-A907-4EC2-BC42-53B90EEB96FD}" srcOrd="1" destOrd="0" presId="urn:microsoft.com/office/officeart/2005/8/layout/hierarchy1"/>
    <dgm:cxn modelId="{5FC49DC0-1B2D-4414-AF03-45EA2D697A21}" type="presParOf" srcId="{F88BB475-A907-4EC2-BC42-53B90EEB96FD}" destId="{0C9038CA-C223-420E-9C26-7940663243F8}" srcOrd="0" destOrd="0" presId="urn:microsoft.com/office/officeart/2005/8/layout/hierarchy1"/>
    <dgm:cxn modelId="{173BFE48-8187-472D-8B51-4A55257ADB72}" type="presParOf" srcId="{0C9038CA-C223-420E-9C26-7940663243F8}" destId="{B5AC4036-4746-4D09-8A74-5E4C72EA0705}" srcOrd="0" destOrd="0" presId="urn:microsoft.com/office/officeart/2005/8/layout/hierarchy1"/>
    <dgm:cxn modelId="{5B569E0B-3CBD-4D23-AEAE-28FAF9C295C3}" type="presParOf" srcId="{0C9038CA-C223-420E-9C26-7940663243F8}" destId="{A92DEEF7-2F32-40F6-8A0C-C1EDCA0412AB}" srcOrd="1" destOrd="0" presId="urn:microsoft.com/office/officeart/2005/8/layout/hierarchy1"/>
    <dgm:cxn modelId="{AD7F0C5E-1C04-4443-927F-DD1C1FAB0917}" type="presParOf" srcId="{F88BB475-A907-4EC2-BC42-53B90EEB96FD}" destId="{8213844E-CBDF-440E-98D2-DF30C36F6BB1}" srcOrd="1" destOrd="0" presId="urn:microsoft.com/office/officeart/2005/8/layout/hierarchy1"/>
    <dgm:cxn modelId="{3F270D7F-4D15-43E9-A934-0FFE8FA85F19}" type="presParOf" srcId="{1CAC3C32-700B-4C63-B67D-079AFC50C28D}" destId="{A7BAF39F-1548-4C50-B740-5C919A86D6AF}" srcOrd="2" destOrd="0" presId="urn:microsoft.com/office/officeart/2005/8/layout/hierarchy1"/>
    <dgm:cxn modelId="{C375CFCA-7E21-4B0A-BCEC-DDEF653809EB}" type="presParOf" srcId="{1CAC3C32-700B-4C63-B67D-079AFC50C28D}" destId="{1A82AF81-21F0-4ECA-A735-1CFD49E4C4DA}" srcOrd="3" destOrd="0" presId="urn:microsoft.com/office/officeart/2005/8/layout/hierarchy1"/>
    <dgm:cxn modelId="{6CC1D63B-A64D-4D0A-8724-6F55404874C8}" type="presParOf" srcId="{1A82AF81-21F0-4ECA-A735-1CFD49E4C4DA}" destId="{1E220542-18C8-4F6B-A11D-CFE60A698182}" srcOrd="0" destOrd="0" presId="urn:microsoft.com/office/officeart/2005/8/layout/hierarchy1"/>
    <dgm:cxn modelId="{0B9581D8-4DAC-483C-AC5A-5F070F4FE2D2}" type="presParOf" srcId="{1E220542-18C8-4F6B-A11D-CFE60A698182}" destId="{01CCBBA7-77DE-44DA-8B2E-6914EBAB8A6E}" srcOrd="0" destOrd="0" presId="urn:microsoft.com/office/officeart/2005/8/layout/hierarchy1"/>
    <dgm:cxn modelId="{CA978CCB-2424-4242-8938-F8F6DD2FC5A0}" type="presParOf" srcId="{1E220542-18C8-4F6B-A11D-CFE60A698182}" destId="{08C3E18F-7761-4F68-9792-C299E495EC20}" srcOrd="1" destOrd="0" presId="urn:microsoft.com/office/officeart/2005/8/layout/hierarchy1"/>
    <dgm:cxn modelId="{BAE609A9-6D41-4EF1-83BF-5DB6CF39FF04}" type="presParOf" srcId="{1A82AF81-21F0-4ECA-A735-1CFD49E4C4DA}" destId="{E92469C7-ACD4-4361-B05C-C76634F0D784}" srcOrd="1" destOrd="0" presId="urn:microsoft.com/office/officeart/2005/8/layout/hierarchy1"/>
    <dgm:cxn modelId="{824387DF-20D0-4F00-8408-1FD3467AED30}" type="presParOf" srcId="{1CAC3C32-700B-4C63-B67D-079AFC50C28D}" destId="{FEDF93C2-00D6-4C94-8FCD-9E2B2DC8722C}" srcOrd="4" destOrd="0" presId="urn:microsoft.com/office/officeart/2005/8/layout/hierarchy1"/>
    <dgm:cxn modelId="{A1AF7F7F-0487-44CA-AE0E-0CD1C71FBA92}" type="presParOf" srcId="{1CAC3C32-700B-4C63-B67D-079AFC50C28D}" destId="{596340ED-CEF7-449D-8FBA-97D170729A0E}" srcOrd="5" destOrd="0" presId="urn:microsoft.com/office/officeart/2005/8/layout/hierarchy1"/>
    <dgm:cxn modelId="{1060AE1C-E9E1-42AD-B3DA-0EFDB7DCFA84}" type="presParOf" srcId="{596340ED-CEF7-449D-8FBA-97D170729A0E}" destId="{20783872-7328-4AA1-8DC8-2B18DCB70CD0}" srcOrd="0" destOrd="0" presId="urn:microsoft.com/office/officeart/2005/8/layout/hierarchy1"/>
    <dgm:cxn modelId="{8B8A78F4-7761-4B75-9FE6-6163057F1BD8}" type="presParOf" srcId="{20783872-7328-4AA1-8DC8-2B18DCB70CD0}" destId="{6A2F2097-92C8-4DB5-9C58-F0F94C812B7C}" srcOrd="0" destOrd="0" presId="urn:microsoft.com/office/officeart/2005/8/layout/hierarchy1"/>
    <dgm:cxn modelId="{520592A6-9B2F-4F2C-9614-92DD5F194198}" type="presParOf" srcId="{20783872-7328-4AA1-8DC8-2B18DCB70CD0}" destId="{D241AEF3-ADD9-4871-BCF9-5D088211D44B}" srcOrd="1" destOrd="0" presId="urn:microsoft.com/office/officeart/2005/8/layout/hierarchy1"/>
    <dgm:cxn modelId="{5C060399-0F50-4584-9F9A-78355C19A008}" type="presParOf" srcId="{596340ED-CEF7-449D-8FBA-97D170729A0E}" destId="{3DD56E8C-161A-41CA-BD93-258323CF7425}" srcOrd="1" destOrd="0" presId="urn:microsoft.com/office/officeart/2005/8/layout/hierarchy1"/>
    <dgm:cxn modelId="{4225C994-B793-4DC4-B031-A3B7D0B6C2BF}" type="presParOf" srcId="{BF52BCD7-8542-4B6B-A20A-D6BCC4D00004}" destId="{8E67B157-C5CA-4534-B0F6-E6C6AC3BE378}" srcOrd="2" destOrd="0" presId="urn:microsoft.com/office/officeart/2005/8/layout/hierarchy1"/>
    <dgm:cxn modelId="{1EFFFB85-85A6-4B83-8483-6ECFD3836892}" type="presParOf" srcId="{BF52BCD7-8542-4B6B-A20A-D6BCC4D00004}" destId="{DE5C3BEA-328E-4BF5-A43E-6E885FB9462D}" srcOrd="3" destOrd="0" presId="urn:microsoft.com/office/officeart/2005/8/layout/hierarchy1"/>
    <dgm:cxn modelId="{7CE7688F-BEDA-4808-BFD1-01D2DA6BE188}" type="presParOf" srcId="{DE5C3BEA-328E-4BF5-A43E-6E885FB9462D}" destId="{23881B19-D89E-4CEF-849D-F4C480D5632F}" srcOrd="0" destOrd="0" presId="urn:microsoft.com/office/officeart/2005/8/layout/hierarchy1"/>
    <dgm:cxn modelId="{63481A53-3521-4A30-A073-3794FF81442D}" type="presParOf" srcId="{23881B19-D89E-4CEF-849D-F4C480D5632F}" destId="{0390A0DF-AC67-46FD-8A90-DDD4DAAEDDE2}" srcOrd="0" destOrd="0" presId="urn:microsoft.com/office/officeart/2005/8/layout/hierarchy1"/>
    <dgm:cxn modelId="{C9E6EE76-E9C6-45A7-BB79-7D372D31A412}" type="presParOf" srcId="{23881B19-D89E-4CEF-849D-F4C480D5632F}" destId="{FAB5EAB5-43DC-4C64-A8E1-A665AA4A4730}" srcOrd="1" destOrd="0" presId="urn:microsoft.com/office/officeart/2005/8/layout/hierarchy1"/>
    <dgm:cxn modelId="{131C6B59-79FD-4918-B40D-274AFCD85A05}" type="presParOf" srcId="{DE5C3BEA-328E-4BF5-A43E-6E885FB9462D}" destId="{C9EE644F-D950-49F7-B540-1A9A1B74A6F8}" srcOrd="1" destOrd="0" presId="urn:microsoft.com/office/officeart/2005/8/layout/hierarchy1"/>
    <dgm:cxn modelId="{6A4824AD-6D71-4FB5-929B-434D2AB25803}" type="presParOf" srcId="{C9EE644F-D950-49F7-B540-1A9A1B74A6F8}" destId="{62DE5305-4387-4F32-AE36-64C825CE7211}" srcOrd="0" destOrd="0" presId="urn:microsoft.com/office/officeart/2005/8/layout/hierarchy1"/>
    <dgm:cxn modelId="{A5B4A00D-63A2-42B2-BA16-314F2F5BE129}" type="presParOf" srcId="{C9EE644F-D950-49F7-B540-1A9A1B74A6F8}" destId="{CE59ED07-21E6-47B7-8C8E-4AA375784033}" srcOrd="1" destOrd="0" presId="urn:microsoft.com/office/officeart/2005/8/layout/hierarchy1"/>
    <dgm:cxn modelId="{B48FF4CD-D077-45A5-A817-B3F2E49F038C}" type="presParOf" srcId="{CE59ED07-21E6-47B7-8C8E-4AA375784033}" destId="{EDC55C2E-78CC-41AA-8936-137FDEE80416}" srcOrd="0" destOrd="0" presId="urn:microsoft.com/office/officeart/2005/8/layout/hierarchy1"/>
    <dgm:cxn modelId="{6598C78E-E4F4-43CD-A6F3-CDE06916043B}" type="presParOf" srcId="{EDC55C2E-78CC-41AA-8936-137FDEE80416}" destId="{CC0C28E1-6020-453B-B5DB-059EDEFA9993}" srcOrd="0" destOrd="0" presId="urn:microsoft.com/office/officeart/2005/8/layout/hierarchy1"/>
    <dgm:cxn modelId="{E8262E73-B881-401D-9826-DC3698A00198}" type="presParOf" srcId="{EDC55C2E-78CC-41AA-8936-137FDEE80416}" destId="{A58AA0B0-2D55-4D2F-B52A-65816E332F85}" srcOrd="1" destOrd="0" presId="urn:microsoft.com/office/officeart/2005/8/layout/hierarchy1"/>
    <dgm:cxn modelId="{9419D20A-D1EB-428B-AEDF-16C57CE3E889}" type="presParOf" srcId="{CE59ED07-21E6-47B7-8C8E-4AA375784033}" destId="{7CA2B558-E25E-4C47-968B-E56235D7FEC6}" srcOrd="1" destOrd="0" presId="urn:microsoft.com/office/officeart/2005/8/layout/hierarchy1"/>
    <dgm:cxn modelId="{960E6D70-B47B-415F-8987-9D272FE6EE29}" type="presParOf" srcId="{C9EE644F-D950-49F7-B540-1A9A1B74A6F8}" destId="{38BA9260-6EF5-423C-B53B-2E2CC3A1200B}" srcOrd="2" destOrd="0" presId="urn:microsoft.com/office/officeart/2005/8/layout/hierarchy1"/>
    <dgm:cxn modelId="{AE558957-830E-4B82-B384-72C65791B6DF}" type="presParOf" srcId="{C9EE644F-D950-49F7-B540-1A9A1B74A6F8}" destId="{B7E17F19-322E-44D3-942C-EBD50A65D913}" srcOrd="3" destOrd="0" presId="urn:microsoft.com/office/officeart/2005/8/layout/hierarchy1"/>
    <dgm:cxn modelId="{C70D1342-8989-48E0-A5E6-339A5D93AC82}" type="presParOf" srcId="{B7E17F19-322E-44D3-942C-EBD50A65D913}" destId="{89FADA0A-9690-4349-B551-BCCD92F148CB}" srcOrd="0" destOrd="0" presId="urn:microsoft.com/office/officeart/2005/8/layout/hierarchy1"/>
    <dgm:cxn modelId="{69198C61-6F20-4990-99F5-17E110F6AF78}" type="presParOf" srcId="{89FADA0A-9690-4349-B551-BCCD92F148CB}" destId="{6C73C3F2-69A9-435E-9D03-A66AD41B7400}" srcOrd="0" destOrd="0" presId="urn:microsoft.com/office/officeart/2005/8/layout/hierarchy1"/>
    <dgm:cxn modelId="{00B8C167-620B-4871-BD19-DE6F7620E601}" type="presParOf" srcId="{89FADA0A-9690-4349-B551-BCCD92F148CB}" destId="{511E8DFF-B93D-4F96-BFC5-0DA9A836ED4D}" srcOrd="1" destOrd="0" presId="urn:microsoft.com/office/officeart/2005/8/layout/hierarchy1"/>
    <dgm:cxn modelId="{585F82AD-D4F9-446B-9ACE-7FFA11E22707}" type="presParOf" srcId="{B7E17F19-322E-44D3-942C-EBD50A65D913}" destId="{DDD69C67-B4F9-4E83-BD04-ACAC96015B57}" srcOrd="1" destOrd="0" presId="urn:microsoft.com/office/officeart/2005/8/layout/hierarchy1"/>
    <dgm:cxn modelId="{714AFBFE-B1EE-4620-852C-FC9747222730}" type="presParOf" srcId="{C9EE644F-D950-49F7-B540-1A9A1B74A6F8}" destId="{5B58DFC5-0D62-46F7-AD5A-5BAC278D9499}" srcOrd="4" destOrd="0" presId="urn:microsoft.com/office/officeart/2005/8/layout/hierarchy1"/>
    <dgm:cxn modelId="{1751E8FE-38FD-49AB-B3BC-BA2E2B6D9FC3}" type="presParOf" srcId="{C9EE644F-D950-49F7-B540-1A9A1B74A6F8}" destId="{BA3D6DB9-082C-461B-B5D3-C9D590217CEB}" srcOrd="5" destOrd="0" presId="urn:microsoft.com/office/officeart/2005/8/layout/hierarchy1"/>
    <dgm:cxn modelId="{97862084-463D-4190-8CC3-F0D97EAB49BB}" type="presParOf" srcId="{BA3D6DB9-082C-461B-B5D3-C9D590217CEB}" destId="{4223C94B-E882-4F4F-BF29-C175DF598E4B}" srcOrd="0" destOrd="0" presId="urn:microsoft.com/office/officeart/2005/8/layout/hierarchy1"/>
    <dgm:cxn modelId="{D1CCD786-0E71-4FD5-AD9D-58F819CC45E3}" type="presParOf" srcId="{4223C94B-E882-4F4F-BF29-C175DF598E4B}" destId="{6BAEC3CA-DABF-47F5-9E37-AF7AAA926450}" srcOrd="0" destOrd="0" presId="urn:microsoft.com/office/officeart/2005/8/layout/hierarchy1"/>
    <dgm:cxn modelId="{69B470D3-4680-4830-AB43-03F9905C7214}" type="presParOf" srcId="{4223C94B-E882-4F4F-BF29-C175DF598E4B}" destId="{BE01C35C-778B-4BEF-A351-D8E17539CCAB}" srcOrd="1" destOrd="0" presId="urn:microsoft.com/office/officeart/2005/8/layout/hierarchy1"/>
    <dgm:cxn modelId="{3B258D19-49D3-4CFB-AB9B-02C7845F04C6}" type="presParOf" srcId="{BA3D6DB9-082C-461B-B5D3-C9D590217CEB}" destId="{A4E69429-50FA-49F8-A291-E7AD13C851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E3A2C-D415-4FA0-B1EB-357CB8A734E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C8356F7-5CC1-42D4-A3ED-90051C0DA552}">
      <dgm:prSet phldrT="[Metin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tr-TR" dirty="0"/>
            <a:t>Ham maddeler</a:t>
          </a:r>
        </a:p>
      </dgm:t>
    </dgm:pt>
    <dgm:pt modelId="{0DA8F9CA-13EB-4EE3-B103-344517103B71}" type="parTrans" cxnId="{CB24F6B8-E222-447C-B100-81F4D49DACEA}">
      <dgm:prSet/>
      <dgm:spPr/>
      <dgm:t>
        <a:bodyPr/>
        <a:lstStyle/>
        <a:p>
          <a:endParaRPr lang="tr-TR"/>
        </a:p>
      </dgm:t>
    </dgm:pt>
    <dgm:pt modelId="{801A7CB9-88AD-46FD-9735-C6BD03AE06C4}" type="sibTrans" cxnId="{CB24F6B8-E222-447C-B100-81F4D49DACEA}">
      <dgm:prSet/>
      <dgm:spPr/>
      <dgm:t>
        <a:bodyPr/>
        <a:lstStyle/>
        <a:p>
          <a:endParaRPr lang="tr-TR"/>
        </a:p>
      </dgm:t>
    </dgm:pt>
    <dgm:pt modelId="{5568FD41-83B5-4A04-95BB-A97DC78CCB8B}">
      <dgm:prSet phldrT="[Metin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tr-TR" dirty="0"/>
            <a:t>Taşıma</a:t>
          </a:r>
        </a:p>
      </dgm:t>
    </dgm:pt>
    <dgm:pt modelId="{C9916009-7965-454E-8E52-DC1508CF1B00}" type="parTrans" cxnId="{144E0D8B-6A54-4E9A-AC3D-1A0032E4F00D}">
      <dgm:prSet/>
      <dgm:spPr/>
      <dgm:t>
        <a:bodyPr/>
        <a:lstStyle/>
        <a:p>
          <a:endParaRPr lang="tr-TR"/>
        </a:p>
      </dgm:t>
    </dgm:pt>
    <dgm:pt modelId="{710ED2D6-4310-4E89-8F4D-53297D066C10}" type="sibTrans" cxnId="{144E0D8B-6A54-4E9A-AC3D-1A0032E4F00D}">
      <dgm:prSet/>
      <dgm:spPr/>
      <dgm:t>
        <a:bodyPr/>
        <a:lstStyle/>
        <a:p>
          <a:endParaRPr lang="tr-TR"/>
        </a:p>
      </dgm:t>
    </dgm:pt>
    <dgm:pt modelId="{535714F9-03CB-4778-8D9A-CE9852D434A6}">
      <dgm:prSet phldrT="[Metin]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tr-TR" dirty="0"/>
            <a:t>Bertaraf</a:t>
          </a:r>
        </a:p>
      </dgm:t>
    </dgm:pt>
    <dgm:pt modelId="{9858FFC2-95D7-453B-A41B-7EFFCE0E12C6}" type="parTrans" cxnId="{9D6266B1-29E5-423D-B7E6-3068DF0F151E}">
      <dgm:prSet/>
      <dgm:spPr/>
      <dgm:t>
        <a:bodyPr/>
        <a:lstStyle/>
        <a:p>
          <a:endParaRPr lang="tr-TR"/>
        </a:p>
      </dgm:t>
    </dgm:pt>
    <dgm:pt modelId="{D4875F6A-2564-418C-8947-60655EA0D13A}" type="sibTrans" cxnId="{9D6266B1-29E5-423D-B7E6-3068DF0F151E}">
      <dgm:prSet/>
      <dgm:spPr/>
      <dgm:t>
        <a:bodyPr/>
        <a:lstStyle/>
        <a:p>
          <a:endParaRPr lang="tr-TR"/>
        </a:p>
      </dgm:t>
    </dgm:pt>
    <dgm:pt modelId="{55957C7C-8995-4B99-9294-99F3DF673960}">
      <dgm:prSet phldrT="[Metin]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tr-TR" dirty="0"/>
            <a:t>Üretim	</a:t>
          </a:r>
        </a:p>
      </dgm:t>
    </dgm:pt>
    <dgm:pt modelId="{A3D52488-9175-4833-A3AB-117C6E38A12B}" type="parTrans" cxnId="{C92EB715-D69C-469C-866F-167EABABC96D}">
      <dgm:prSet/>
      <dgm:spPr/>
      <dgm:t>
        <a:bodyPr/>
        <a:lstStyle/>
        <a:p>
          <a:endParaRPr lang="tr-TR"/>
        </a:p>
      </dgm:t>
    </dgm:pt>
    <dgm:pt modelId="{CF1E6B69-2576-4C9C-BEB0-07611D4B5617}" type="sibTrans" cxnId="{C92EB715-D69C-469C-866F-167EABABC96D}">
      <dgm:prSet/>
      <dgm:spPr/>
      <dgm:t>
        <a:bodyPr/>
        <a:lstStyle/>
        <a:p>
          <a:endParaRPr lang="tr-TR"/>
        </a:p>
      </dgm:t>
    </dgm:pt>
    <dgm:pt modelId="{CC9BF46A-D48D-4B8C-8688-9D599B204FC0}">
      <dgm:prSet phldrT="[Metin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tr-TR" dirty="0"/>
            <a:t>Dağıtım</a:t>
          </a:r>
        </a:p>
      </dgm:t>
    </dgm:pt>
    <dgm:pt modelId="{96DFAB2D-396C-43EC-BE85-B4CE03786605}" type="parTrans" cxnId="{EC62393D-DB60-40CB-BD40-C49762175D5D}">
      <dgm:prSet/>
      <dgm:spPr/>
      <dgm:t>
        <a:bodyPr/>
        <a:lstStyle/>
        <a:p>
          <a:endParaRPr lang="tr-TR"/>
        </a:p>
      </dgm:t>
    </dgm:pt>
    <dgm:pt modelId="{9A21D0A8-4BB6-4C41-8DAB-6FDF45CBADBE}" type="sibTrans" cxnId="{EC62393D-DB60-40CB-BD40-C49762175D5D}">
      <dgm:prSet/>
      <dgm:spPr/>
      <dgm:t>
        <a:bodyPr/>
        <a:lstStyle/>
        <a:p>
          <a:endParaRPr lang="tr-TR"/>
        </a:p>
      </dgm:t>
    </dgm:pt>
    <dgm:pt modelId="{9813AF41-121F-4AEB-AEB7-481871B7AD5B}">
      <dgm:prSet phldrT="[Metin]"/>
      <dgm:spPr>
        <a:solidFill>
          <a:srgbClr val="FF9900"/>
        </a:solidFill>
        <a:ln>
          <a:noFill/>
        </a:ln>
      </dgm:spPr>
      <dgm:t>
        <a:bodyPr/>
        <a:lstStyle/>
        <a:p>
          <a:r>
            <a:rPr lang="tr-TR" dirty="0"/>
            <a:t>Satış</a:t>
          </a:r>
        </a:p>
      </dgm:t>
    </dgm:pt>
    <dgm:pt modelId="{624AE055-208F-4226-9477-DCA9252E4E64}" type="parTrans" cxnId="{F77DF50E-54C4-4C24-BBB7-15DB2F60975E}">
      <dgm:prSet/>
      <dgm:spPr/>
      <dgm:t>
        <a:bodyPr/>
        <a:lstStyle/>
        <a:p>
          <a:endParaRPr lang="tr-TR"/>
        </a:p>
      </dgm:t>
    </dgm:pt>
    <dgm:pt modelId="{4789201B-3B4D-4F7B-919E-207735757B4E}" type="sibTrans" cxnId="{F77DF50E-54C4-4C24-BBB7-15DB2F60975E}">
      <dgm:prSet/>
      <dgm:spPr/>
      <dgm:t>
        <a:bodyPr/>
        <a:lstStyle/>
        <a:p>
          <a:endParaRPr lang="tr-TR"/>
        </a:p>
      </dgm:t>
    </dgm:pt>
    <dgm:pt modelId="{2586CDAB-B6E4-49EC-ADF1-17EF3DEF6DF0}">
      <dgm:prSet phldrT="[Metin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tr-TR" dirty="0"/>
            <a:t>Taşıma</a:t>
          </a:r>
        </a:p>
      </dgm:t>
    </dgm:pt>
    <dgm:pt modelId="{18D4F474-403F-4457-8C6A-963C02040776}" type="parTrans" cxnId="{95DEE0DF-B10D-4181-AE93-9B820D3DFC01}">
      <dgm:prSet/>
      <dgm:spPr/>
      <dgm:t>
        <a:bodyPr/>
        <a:lstStyle/>
        <a:p>
          <a:endParaRPr lang="tr-TR"/>
        </a:p>
      </dgm:t>
    </dgm:pt>
    <dgm:pt modelId="{E2A1BD2C-90C3-4473-B0D8-C812FB0C1C4D}" type="sibTrans" cxnId="{95DEE0DF-B10D-4181-AE93-9B820D3DFC01}">
      <dgm:prSet/>
      <dgm:spPr/>
      <dgm:t>
        <a:bodyPr/>
        <a:lstStyle/>
        <a:p>
          <a:endParaRPr lang="tr-TR"/>
        </a:p>
      </dgm:t>
    </dgm:pt>
    <dgm:pt modelId="{B7328E71-6296-4974-BDC3-0AF1D020FBA3}">
      <dgm:prSet phldrT="[Metin]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tr-TR" dirty="0"/>
            <a:t>Kullanım</a:t>
          </a:r>
        </a:p>
      </dgm:t>
    </dgm:pt>
    <dgm:pt modelId="{92946419-DA53-4107-90FC-85FF9FAD30C0}" type="parTrans" cxnId="{56EC5209-E48F-4DBC-BFD3-2D87E644C98A}">
      <dgm:prSet/>
      <dgm:spPr/>
      <dgm:t>
        <a:bodyPr/>
        <a:lstStyle/>
        <a:p>
          <a:endParaRPr lang="tr-TR"/>
        </a:p>
      </dgm:t>
    </dgm:pt>
    <dgm:pt modelId="{8AC0B932-5961-4E9E-BE87-D05857BB8BAA}" type="sibTrans" cxnId="{56EC5209-E48F-4DBC-BFD3-2D87E644C98A}">
      <dgm:prSet/>
      <dgm:spPr/>
      <dgm:t>
        <a:bodyPr/>
        <a:lstStyle/>
        <a:p>
          <a:endParaRPr lang="tr-TR"/>
        </a:p>
      </dgm:t>
    </dgm:pt>
    <dgm:pt modelId="{B5DF19E9-E7ED-406F-99D8-0F1AB97F3D40}" type="pres">
      <dgm:prSet presAssocID="{043E3A2C-D415-4FA0-B1EB-357CB8A734ED}" presName="Name0" presStyleCnt="0">
        <dgm:presLayoutVars>
          <dgm:dir/>
          <dgm:animLvl val="lvl"/>
          <dgm:resizeHandles val="exact"/>
        </dgm:presLayoutVars>
      </dgm:prSet>
      <dgm:spPr/>
    </dgm:pt>
    <dgm:pt modelId="{5D251D85-6AF2-4556-BA23-0A4667607516}" type="pres">
      <dgm:prSet presAssocID="{4C8356F7-5CC1-42D4-A3ED-90051C0DA552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C5C1D138-ACD7-4B6A-8D8B-793841877B6E}" type="pres">
      <dgm:prSet presAssocID="{801A7CB9-88AD-46FD-9735-C6BD03AE06C4}" presName="parTxOnlySpace" presStyleCnt="0"/>
      <dgm:spPr/>
    </dgm:pt>
    <dgm:pt modelId="{09119E29-BAFB-4229-A5BD-E8CC7552D9DC}" type="pres">
      <dgm:prSet presAssocID="{5568FD41-83B5-4A04-95BB-A97DC78CCB8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C4C0C46B-EFA4-4AE9-8C61-7BFDC76E0B9C}" type="pres">
      <dgm:prSet presAssocID="{710ED2D6-4310-4E89-8F4D-53297D066C10}" presName="parTxOnlySpace" presStyleCnt="0"/>
      <dgm:spPr/>
    </dgm:pt>
    <dgm:pt modelId="{9A3944D7-B06D-42DD-AB0B-6812DB45ADEE}" type="pres">
      <dgm:prSet presAssocID="{55957C7C-8995-4B99-9294-99F3DF67396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C4DF114D-13F3-4CD6-9AB0-7C52EA71C972}" type="pres">
      <dgm:prSet presAssocID="{CF1E6B69-2576-4C9C-BEB0-07611D4B5617}" presName="parTxOnlySpace" presStyleCnt="0"/>
      <dgm:spPr/>
    </dgm:pt>
    <dgm:pt modelId="{278E6DE8-703F-43C3-8592-2F765DBBCDD9}" type="pres">
      <dgm:prSet presAssocID="{CC9BF46A-D48D-4B8C-8688-9D599B204FC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6D5FFF6C-6F00-45D1-A611-BE56DC0EB23D}" type="pres">
      <dgm:prSet presAssocID="{9A21D0A8-4BB6-4C41-8DAB-6FDF45CBADBE}" presName="parTxOnlySpace" presStyleCnt="0"/>
      <dgm:spPr/>
    </dgm:pt>
    <dgm:pt modelId="{D62E31FA-4050-4082-AAF2-DE0926F0EF7C}" type="pres">
      <dgm:prSet presAssocID="{9813AF41-121F-4AEB-AEB7-481871B7AD5B}" presName="parTxOnly" presStyleLbl="node1" presStyleIdx="4" presStyleCnt="8" custLinFactNeighborX="50001">
        <dgm:presLayoutVars>
          <dgm:chMax val="0"/>
          <dgm:chPref val="0"/>
          <dgm:bulletEnabled val="1"/>
        </dgm:presLayoutVars>
      </dgm:prSet>
      <dgm:spPr/>
    </dgm:pt>
    <dgm:pt modelId="{57645AC2-871A-4315-B03B-0F955DB95D2A}" type="pres">
      <dgm:prSet presAssocID="{4789201B-3B4D-4F7B-919E-207735757B4E}" presName="parTxOnlySpace" presStyleCnt="0"/>
      <dgm:spPr/>
    </dgm:pt>
    <dgm:pt modelId="{948B1B1F-4EE2-4BA4-8020-68BC6029514C}" type="pres">
      <dgm:prSet presAssocID="{2586CDAB-B6E4-49EC-ADF1-17EF3DEF6DF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54764FD4-17CB-4624-A73E-C15387D7F7F2}" type="pres">
      <dgm:prSet presAssocID="{E2A1BD2C-90C3-4473-B0D8-C812FB0C1C4D}" presName="parTxOnlySpace" presStyleCnt="0"/>
      <dgm:spPr/>
    </dgm:pt>
    <dgm:pt modelId="{B728430F-06AA-4C82-B054-869CA776B77A}" type="pres">
      <dgm:prSet presAssocID="{B7328E71-6296-4974-BDC3-0AF1D020FBA3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45474F81-55B7-41C1-92A2-22CC18AD9E32}" type="pres">
      <dgm:prSet presAssocID="{8AC0B932-5961-4E9E-BE87-D05857BB8BAA}" presName="parTxOnlySpace" presStyleCnt="0"/>
      <dgm:spPr/>
    </dgm:pt>
    <dgm:pt modelId="{ECADA536-393B-44BA-A579-F193B2A5027E}" type="pres">
      <dgm:prSet presAssocID="{535714F9-03CB-4778-8D9A-CE9852D434A6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6EC5209-E48F-4DBC-BFD3-2D87E644C98A}" srcId="{043E3A2C-D415-4FA0-B1EB-357CB8A734ED}" destId="{B7328E71-6296-4974-BDC3-0AF1D020FBA3}" srcOrd="6" destOrd="0" parTransId="{92946419-DA53-4107-90FC-85FF9FAD30C0}" sibTransId="{8AC0B932-5961-4E9E-BE87-D05857BB8BAA}"/>
    <dgm:cxn modelId="{F77DF50E-54C4-4C24-BBB7-15DB2F60975E}" srcId="{043E3A2C-D415-4FA0-B1EB-357CB8A734ED}" destId="{9813AF41-121F-4AEB-AEB7-481871B7AD5B}" srcOrd="4" destOrd="0" parTransId="{624AE055-208F-4226-9477-DCA9252E4E64}" sibTransId="{4789201B-3B4D-4F7B-919E-207735757B4E}"/>
    <dgm:cxn modelId="{C92EB715-D69C-469C-866F-167EABABC96D}" srcId="{043E3A2C-D415-4FA0-B1EB-357CB8A734ED}" destId="{55957C7C-8995-4B99-9294-99F3DF673960}" srcOrd="2" destOrd="0" parTransId="{A3D52488-9175-4833-A3AB-117C6E38A12B}" sibTransId="{CF1E6B69-2576-4C9C-BEB0-07611D4B5617}"/>
    <dgm:cxn modelId="{9DF94C34-FE05-4F5B-8B86-95489C605CA6}" type="presOf" srcId="{4C8356F7-5CC1-42D4-A3ED-90051C0DA552}" destId="{5D251D85-6AF2-4556-BA23-0A4667607516}" srcOrd="0" destOrd="0" presId="urn:microsoft.com/office/officeart/2005/8/layout/chevron1"/>
    <dgm:cxn modelId="{EC62393D-DB60-40CB-BD40-C49762175D5D}" srcId="{043E3A2C-D415-4FA0-B1EB-357CB8A734ED}" destId="{CC9BF46A-D48D-4B8C-8688-9D599B204FC0}" srcOrd="3" destOrd="0" parTransId="{96DFAB2D-396C-43EC-BE85-B4CE03786605}" sibTransId="{9A21D0A8-4BB6-4C41-8DAB-6FDF45CBADBE}"/>
    <dgm:cxn modelId="{C7D4FC67-6734-4EAF-829C-824BA139B5EA}" type="presOf" srcId="{B7328E71-6296-4974-BDC3-0AF1D020FBA3}" destId="{B728430F-06AA-4C82-B054-869CA776B77A}" srcOrd="0" destOrd="0" presId="urn:microsoft.com/office/officeart/2005/8/layout/chevron1"/>
    <dgm:cxn modelId="{8713D950-7DB1-40F2-A08E-7C305D38954F}" type="presOf" srcId="{043E3A2C-D415-4FA0-B1EB-357CB8A734ED}" destId="{B5DF19E9-E7ED-406F-99D8-0F1AB97F3D40}" srcOrd="0" destOrd="0" presId="urn:microsoft.com/office/officeart/2005/8/layout/chevron1"/>
    <dgm:cxn modelId="{00641B59-7E74-40AD-8652-653D5DBE2741}" type="presOf" srcId="{2586CDAB-B6E4-49EC-ADF1-17EF3DEF6DF0}" destId="{948B1B1F-4EE2-4BA4-8020-68BC6029514C}" srcOrd="0" destOrd="0" presId="urn:microsoft.com/office/officeart/2005/8/layout/chevron1"/>
    <dgm:cxn modelId="{CD526C84-EF89-4A64-9C34-5CB88251A01F}" type="presOf" srcId="{CC9BF46A-D48D-4B8C-8688-9D599B204FC0}" destId="{278E6DE8-703F-43C3-8592-2F765DBBCDD9}" srcOrd="0" destOrd="0" presId="urn:microsoft.com/office/officeart/2005/8/layout/chevron1"/>
    <dgm:cxn modelId="{144E0D8B-6A54-4E9A-AC3D-1A0032E4F00D}" srcId="{043E3A2C-D415-4FA0-B1EB-357CB8A734ED}" destId="{5568FD41-83B5-4A04-95BB-A97DC78CCB8B}" srcOrd="1" destOrd="0" parTransId="{C9916009-7965-454E-8E52-DC1508CF1B00}" sibTransId="{710ED2D6-4310-4E89-8F4D-53297D066C10}"/>
    <dgm:cxn modelId="{B55B1FAE-218A-42F2-B0C1-645326B138A1}" type="presOf" srcId="{9813AF41-121F-4AEB-AEB7-481871B7AD5B}" destId="{D62E31FA-4050-4082-AAF2-DE0926F0EF7C}" srcOrd="0" destOrd="0" presId="urn:microsoft.com/office/officeart/2005/8/layout/chevron1"/>
    <dgm:cxn modelId="{9D6266B1-29E5-423D-B7E6-3068DF0F151E}" srcId="{043E3A2C-D415-4FA0-B1EB-357CB8A734ED}" destId="{535714F9-03CB-4778-8D9A-CE9852D434A6}" srcOrd="7" destOrd="0" parTransId="{9858FFC2-95D7-453B-A41B-7EFFCE0E12C6}" sibTransId="{D4875F6A-2564-418C-8947-60655EA0D13A}"/>
    <dgm:cxn modelId="{D57BBCB3-6ECE-4CD6-8951-FAC43768FD59}" type="presOf" srcId="{55957C7C-8995-4B99-9294-99F3DF673960}" destId="{9A3944D7-B06D-42DD-AB0B-6812DB45ADEE}" srcOrd="0" destOrd="0" presId="urn:microsoft.com/office/officeart/2005/8/layout/chevron1"/>
    <dgm:cxn modelId="{CB24F6B8-E222-447C-B100-81F4D49DACEA}" srcId="{043E3A2C-D415-4FA0-B1EB-357CB8A734ED}" destId="{4C8356F7-5CC1-42D4-A3ED-90051C0DA552}" srcOrd="0" destOrd="0" parTransId="{0DA8F9CA-13EB-4EE3-B103-344517103B71}" sibTransId="{801A7CB9-88AD-46FD-9735-C6BD03AE06C4}"/>
    <dgm:cxn modelId="{B424F6D2-6033-4EA2-AD55-AA44827E4504}" type="presOf" srcId="{535714F9-03CB-4778-8D9A-CE9852D434A6}" destId="{ECADA536-393B-44BA-A579-F193B2A5027E}" srcOrd="0" destOrd="0" presId="urn:microsoft.com/office/officeart/2005/8/layout/chevron1"/>
    <dgm:cxn modelId="{95DEE0DF-B10D-4181-AE93-9B820D3DFC01}" srcId="{043E3A2C-D415-4FA0-B1EB-357CB8A734ED}" destId="{2586CDAB-B6E4-49EC-ADF1-17EF3DEF6DF0}" srcOrd="5" destOrd="0" parTransId="{18D4F474-403F-4457-8C6A-963C02040776}" sibTransId="{E2A1BD2C-90C3-4473-B0D8-C812FB0C1C4D}"/>
    <dgm:cxn modelId="{E143DCED-DD75-41DB-A53B-B14CE4E50801}" type="presOf" srcId="{5568FD41-83B5-4A04-95BB-A97DC78CCB8B}" destId="{09119E29-BAFB-4229-A5BD-E8CC7552D9DC}" srcOrd="0" destOrd="0" presId="urn:microsoft.com/office/officeart/2005/8/layout/chevron1"/>
    <dgm:cxn modelId="{417E5969-AD90-428D-AA38-4E699E3E3B87}" type="presParOf" srcId="{B5DF19E9-E7ED-406F-99D8-0F1AB97F3D40}" destId="{5D251D85-6AF2-4556-BA23-0A4667607516}" srcOrd="0" destOrd="0" presId="urn:microsoft.com/office/officeart/2005/8/layout/chevron1"/>
    <dgm:cxn modelId="{F772082D-EBC6-4ECD-BD21-E1A168FEC8B6}" type="presParOf" srcId="{B5DF19E9-E7ED-406F-99D8-0F1AB97F3D40}" destId="{C5C1D138-ACD7-4B6A-8D8B-793841877B6E}" srcOrd="1" destOrd="0" presId="urn:microsoft.com/office/officeart/2005/8/layout/chevron1"/>
    <dgm:cxn modelId="{2D388F4B-0111-41AA-8840-0266CD213C55}" type="presParOf" srcId="{B5DF19E9-E7ED-406F-99D8-0F1AB97F3D40}" destId="{09119E29-BAFB-4229-A5BD-E8CC7552D9DC}" srcOrd="2" destOrd="0" presId="urn:microsoft.com/office/officeart/2005/8/layout/chevron1"/>
    <dgm:cxn modelId="{6409BCC3-50AE-43A9-9E61-BC6EB9905F46}" type="presParOf" srcId="{B5DF19E9-E7ED-406F-99D8-0F1AB97F3D40}" destId="{C4C0C46B-EFA4-4AE9-8C61-7BFDC76E0B9C}" srcOrd="3" destOrd="0" presId="urn:microsoft.com/office/officeart/2005/8/layout/chevron1"/>
    <dgm:cxn modelId="{DBFECD36-7FD4-4854-A963-6812D73DA9B0}" type="presParOf" srcId="{B5DF19E9-E7ED-406F-99D8-0F1AB97F3D40}" destId="{9A3944D7-B06D-42DD-AB0B-6812DB45ADEE}" srcOrd="4" destOrd="0" presId="urn:microsoft.com/office/officeart/2005/8/layout/chevron1"/>
    <dgm:cxn modelId="{E1CBC304-1C1C-4363-9A0D-0A7CAA79099C}" type="presParOf" srcId="{B5DF19E9-E7ED-406F-99D8-0F1AB97F3D40}" destId="{C4DF114D-13F3-4CD6-9AB0-7C52EA71C972}" srcOrd="5" destOrd="0" presId="urn:microsoft.com/office/officeart/2005/8/layout/chevron1"/>
    <dgm:cxn modelId="{92ECCE6A-5D11-4F86-B00C-C693CCF067AD}" type="presParOf" srcId="{B5DF19E9-E7ED-406F-99D8-0F1AB97F3D40}" destId="{278E6DE8-703F-43C3-8592-2F765DBBCDD9}" srcOrd="6" destOrd="0" presId="urn:microsoft.com/office/officeart/2005/8/layout/chevron1"/>
    <dgm:cxn modelId="{D209E113-3B48-4D02-8D8D-0B1611B62C5A}" type="presParOf" srcId="{B5DF19E9-E7ED-406F-99D8-0F1AB97F3D40}" destId="{6D5FFF6C-6F00-45D1-A611-BE56DC0EB23D}" srcOrd="7" destOrd="0" presId="urn:microsoft.com/office/officeart/2005/8/layout/chevron1"/>
    <dgm:cxn modelId="{9AE7BA0D-558F-44B8-920E-D5A41A78D520}" type="presParOf" srcId="{B5DF19E9-E7ED-406F-99D8-0F1AB97F3D40}" destId="{D62E31FA-4050-4082-AAF2-DE0926F0EF7C}" srcOrd="8" destOrd="0" presId="urn:microsoft.com/office/officeart/2005/8/layout/chevron1"/>
    <dgm:cxn modelId="{1605CB84-8F07-45D6-85AF-D800B907AD18}" type="presParOf" srcId="{B5DF19E9-E7ED-406F-99D8-0F1AB97F3D40}" destId="{57645AC2-871A-4315-B03B-0F955DB95D2A}" srcOrd="9" destOrd="0" presId="urn:microsoft.com/office/officeart/2005/8/layout/chevron1"/>
    <dgm:cxn modelId="{0857D7BF-5F8C-44C7-AC55-686B93CB9B6C}" type="presParOf" srcId="{B5DF19E9-E7ED-406F-99D8-0F1AB97F3D40}" destId="{948B1B1F-4EE2-4BA4-8020-68BC6029514C}" srcOrd="10" destOrd="0" presId="urn:microsoft.com/office/officeart/2005/8/layout/chevron1"/>
    <dgm:cxn modelId="{2145EAA7-D274-4D84-A298-C4637685517E}" type="presParOf" srcId="{B5DF19E9-E7ED-406F-99D8-0F1AB97F3D40}" destId="{54764FD4-17CB-4624-A73E-C15387D7F7F2}" srcOrd="11" destOrd="0" presId="urn:microsoft.com/office/officeart/2005/8/layout/chevron1"/>
    <dgm:cxn modelId="{7D85D77E-2AA3-49F4-A780-5160CA1E05CC}" type="presParOf" srcId="{B5DF19E9-E7ED-406F-99D8-0F1AB97F3D40}" destId="{B728430F-06AA-4C82-B054-869CA776B77A}" srcOrd="12" destOrd="0" presId="urn:microsoft.com/office/officeart/2005/8/layout/chevron1"/>
    <dgm:cxn modelId="{81B2AD76-D096-436B-8E69-F4CCC17E00DD}" type="presParOf" srcId="{B5DF19E9-E7ED-406F-99D8-0F1AB97F3D40}" destId="{45474F81-55B7-41C1-92A2-22CC18AD9E32}" srcOrd="13" destOrd="0" presId="urn:microsoft.com/office/officeart/2005/8/layout/chevron1"/>
    <dgm:cxn modelId="{7EE94890-F085-41ED-9D81-6051F8AD2EF0}" type="presParOf" srcId="{B5DF19E9-E7ED-406F-99D8-0F1AB97F3D40}" destId="{ECADA536-393B-44BA-A579-F193B2A5027E}" srcOrd="1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9FA6A-DEE2-464A-BEF1-C5AC2229F0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D61F52-6B43-4AE0-AF2D-F146A494974B}">
      <dgm:prSet phldrT="[Metin]"/>
      <dgm:spPr/>
      <dgm:t>
        <a:bodyPr/>
        <a:lstStyle/>
        <a:p>
          <a:r>
            <a:rPr lang="tr-TR" dirty="0"/>
            <a:t>AKREDİTASYON</a:t>
          </a:r>
        </a:p>
      </dgm:t>
    </dgm:pt>
    <dgm:pt modelId="{33492AC1-FE53-4169-9E46-94FB0F3A848A}" type="parTrans" cxnId="{69FA64F7-3946-4440-B0B9-2C1DFFA8FCBA}">
      <dgm:prSet/>
      <dgm:spPr/>
      <dgm:t>
        <a:bodyPr/>
        <a:lstStyle/>
        <a:p>
          <a:endParaRPr lang="tr-TR"/>
        </a:p>
      </dgm:t>
    </dgm:pt>
    <dgm:pt modelId="{D4B53B76-599E-4280-AE63-AC0A4342E9A3}" type="sibTrans" cxnId="{69FA64F7-3946-4440-B0B9-2C1DFFA8FCBA}">
      <dgm:prSet/>
      <dgm:spPr/>
      <dgm:t>
        <a:bodyPr/>
        <a:lstStyle/>
        <a:p>
          <a:endParaRPr lang="tr-TR"/>
        </a:p>
      </dgm:t>
    </dgm:pt>
    <dgm:pt modelId="{0981AD11-6E8D-4DB8-82DF-759095EED92F}">
      <dgm:prSet phldrT="[Metin]"/>
      <dgm:spPr/>
      <dgm:t>
        <a:bodyPr/>
        <a:lstStyle/>
        <a:p>
          <a:r>
            <a:rPr lang="tr-TR" dirty="0"/>
            <a:t>Zorunlu Alan</a:t>
          </a:r>
        </a:p>
      </dgm:t>
    </dgm:pt>
    <dgm:pt modelId="{56B3D6F8-B183-4D04-9A17-7335EF5F0367}" type="parTrans" cxnId="{CDF4CCC5-8632-4354-8A72-70E292A0F670}">
      <dgm:prSet/>
      <dgm:spPr/>
      <dgm:t>
        <a:bodyPr/>
        <a:lstStyle/>
        <a:p>
          <a:endParaRPr lang="tr-TR"/>
        </a:p>
      </dgm:t>
    </dgm:pt>
    <dgm:pt modelId="{81A1D46A-B311-4FB0-AD29-3BF31D2F5656}" type="sibTrans" cxnId="{CDF4CCC5-8632-4354-8A72-70E292A0F670}">
      <dgm:prSet/>
      <dgm:spPr/>
      <dgm:t>
        <a:bodyPr/>
        <a:lstStyle/>
        <a:p>
          <a:endParaRPr lang="tr-TR"/>
        </a:p>
      </dgm:t>
    </dgm:pt>
    <dgm:pt modelId="{BCEAE9EB-71CB-48E7-B457-F003A1190491}">
      <dgm:prSet phldrT="[Metin]"/>
      <dgm:spPr/>
      <dgm:t>
        <a:bodyPr/>
        <a:lstStyle/>
        <a:p>
          <a:r>
            <a:rPr lang="tr-TR" dirty="0"/>
            <a:t>İ&amp;R Tebliği </a:t>
          </a:r>
        </a:p>
        <a:p>
          <a:r>
            <a:rPr lang="tr-TR" dirty="0"/>
            <a:t>(ETS Muadili)</a:t>
          </a:r>
        </a:p>
      </dgm:t>
    </dgm:pt>
    <dgm:pt modelId="{4B3BD7F4-2DAE-48D5-AA7D-E39B7A929C91}" type="parTrans" cxnId="{9AE059C8-44B4-48C9-BFAD-01837AA1DB9D}">
      <dgm:prSet/>
      <dgm:spPr/>
      <dgm:t>
        <a:bodyPr/>
        <a:lstStyle/>
        <a:p>
          <a:endParaRPr lang="tr-TR"/>
        </a:p>
      </dgm:t>
    </dgm:pt>
    <dgm:pt modelId="{25429B9A-3EF6-4A3E-BC62-BF898567F4D5}" type="sibTrans" cxnId="{9AE059C8-44B4-48C9-BFAD-01837AA1DB9D}">
      <dgm:prSet/>
      <dgm:spPr/>
      <dgm:t>
        <a:bodyPr/>
        <a:lstStyle/>
        <a:p>
          <a:endParaRPr lang="tr-TR"/>
        </a:p>
      </dgm:t>
    </dgm:pt>
    <dgm:pt modelId="{2ECC0B50-603E-45F4-A8B1-3BDB2C8FF06A}">
      <dgm:prSet phldrT="[Metin]"/>
      <dgm:spPr/>
      <dgm:t>
        <a:bodyPr/>
        <a:lstStyle/>
        <a:p>
          <a:r>
            <a:rPr lang="tr-TR" dirty="0"/>
            <a:t>SKDM</a:t>
          </a:r>
        </a:p>
      </dgm:t>
    </dgm:pt>
    <dgm:pt modelId="{B0B6C1E7-ADFA-4367-BFA8-C630D1265639}" type="parTrans" cxnId="{A5446493-3763-42A1-A396-E3E3A498B8CD}">
      <dgm:prSet/>
      <dgm:spPr/>
      <dgm:t>
        <a:bodyPr/>
        <a:lstStyle/>
        <a:p>
          <a:endParaRPr lang="tr-TR"/>
        </a:p>
      </dgm:t>
    </dgm:pt>
    <dgm:pt modelId="{40261559-F1B7-41DB-A2A0-CAEED083CF3F}" type="sibTrans" cxnId="{A5446493-3763-42A1-A396-E3E3A498B8CD}">
      <dgm:prSet/>
      <dgm:spPr/>
      <dgm:t>
        <a:bodyPr/>
        <a:lstStyle/>
        <a:p>
          <a:endParaRPr lang="tr-TR"/>
        </a:p>
      </dgm:t>
    </dgm:pt>
    <dgm:pt modelId="{01B41E8E-809D-4581-A391-82F25758B7E9}">
      <dgm:prSet phldrT="[Metin]"/>
      <dgm:spPr/>
      <dgm:t>
        <a:bodyPr/>
        <a:lstStyle/>
        <a:p>
          <a:r>
            <a:rPr lang="tr-TR" dirty="0"/>
            <a:t>Gönüllü Alan</a:t>
          </a:r>
        </a:p>
      </dgm:t>
    </dgm:pt>
    <dgm:pt modelId="{8042D074-5290-4B09-AFA9-D906837F2F0D}" type="parTrans" cxnId="{E8BE78CF-A3DA-47F2-8B90-AA81DFCB035F}">
      <dgm:prSet/>
      <dgm:spPr/>
      <dgm:t>
        <a:bodyPr/>
        <a:lstStyle/>
        <a:p>
          <a:endParaRPr lang="tr-TR"/>
        </a:p>
      </dgm:t>
    </dgm:pt>
    <dgm:pt modelId="{3E5A0183-4117-4A31-BA05-B93F9F9F29DC}" type="sibTrans" cxnId="{E8BE78CF-A3DA-47F2-8B90-AA81DFCB035F}">
      <dgm:prSet/>
      <dgm:spPr/>
      <dgm:t>
        <a:bodyPr/>
        <a:lstStyle/>
        <a:p>
          <a:endParaRPr lang="tr-TR"/>
        </a:p>
      </dgm:t>
    </dgm:pt>
    <dgm:pt modelId="{DD07BE86-A59B-4CE4-836E-04684D3F2B20}">
      <dgm:prSet phldrT="[Metin]"/>
      <dgm:spPr/>
      <dgm:t>
        <a:bodyPr/>
        <a:lstStyle/>
        <a:p>
          <a:r>
            <a:rPr lang="tr-TR" dirty="0"/>
            <a:t>ISO 14064-1 (Kurumsal)</a:t>
          </a:r>
        </a:p>
      </dgm:t>
    </dgm:pt>
    <dgm:pt modelId="{7AA3AD38-9DB9-412D-B3C8-D259471F7FC4}" type="parTrans" cxnId="{DE67C22E-D369-4E31-A109-D3D411223518}">
      <dgm:prSet/>
      <dgm:spPr/>
      <dgm:t>
        <a:bodyPr/>
        <a:lstStyle/>
        <a:p>
          <a:endParaRPr lang="tr-TR"/>
        </a:p>
      </dgm:t>
    </dgm:pt>
    <dgm:pt modelId="{02CC1DA7-9BD0-4107-9384-4E554F437F6D}" type="sibTrans" cxnId="{DE67C22E-D369-4E31-A109-D3D411223518}">
      <dgm:prSet/>
      <dgm:spPr/>
      <dgm:t>
        <a:bodyPr/>
        <a:lstStyle/>
        <a:p>
          <a:endParaRPr lang="tr-TR"/>
        </a:p>
      </dgm:t>
    </dgm:pt>
    <dgm:pt modelId="{6B19FFEE-B5BF-4915-B932-53C6FFB38B32}">
      <dgm:prSet phldrT="[Metin]"/>
      <dgm:spPr/>
      <dgm:t>
        <a:bodyPr/>
        <a:lstStyle/>
        <a:p>
          <a:r>
            <a:rPr lang="tr-TR" dirty="0"/>
            <a:t>ISO 14040 </a:t>
          </a:r>
        </a:p>
        <a:p>
          <a:r>
            <a:rPr lang="tr-TR" dirty="0"/>
            <a:t>(YDA)</a:t>
          </a:r>
        </a:p>
      </dgm:t>
    </dgm:pt>
    <dgm:pt modelId="{4D22BABF-726B-4AE1-A0BC-3C50381C09C8}" type="parTrans" cxnId="{0EBD61AB-7CDA-40B6-BDC6-A8B55C9D8989}">
      <dgm:prSet/>
      <dgm:spPr/>
      <dgm:t>
        <a:bodyPr/>
        <a:lstStyle/>
        <a:p>
          <a:endParaRPr lang="tr-TR"/>
        </a:p>
      </dgm:t>
    </dgm:pt>
    <dgm:pt modelId="{C1F26697-CACB-4DC4-AA67-38DE1BBB1E25}" type="sibTrans" cxnId="{0EBD61AB-7CDA-40B6-BDC6-A8B55C9D8989}">
      <dgm:prSet/>
      <dgm:spPr/>
      <dgm:t>
        <a:bodyPr/>
        <a:lstStyle/>
        <a:p>
          <a:endParaRPr lang="tr-TR"/>
        </a:p>
      </dgm:t>
    </dgm:pt>
    <dgm:pt modelId="{C5C5FEF4-CAEE-4499-BD55-C6F2D2CB90C4}">
      <dgm:prSet phldrT="[Metin]"/>
      <dgm:spPr/>
      <dgm:t>
        <a:bodyPr/>
        <a:lstStyle/>
        <a:p>
          <a:r>
            <a:rPr lang="tr-TR" dirty="0"/>
            <a:t>ISO 14067 (Ürün /</a:t>
          </a:r>
          <a:r>
            <a:rPr lang="tr-TR" dirty="0" err="1"/>
            <a:t>Hzmet</a:t>
          </a:r>
          <a:r>
            <a:rPr lang="tr-TR" dirty="0"/>
            <a:t>)</a:t>
          </a:r>
        </a:p>
      </dgm:t>
    </dgm:pt>
    <dgm:pt modelId="{BB9B96BC-323B-47B2-B7A2-1038E99C2919}" type="parTrans" cxnId="{73AFB1D5-C479-4DCF-AA8A-E5CF7E3AA14F}">
      <dgm:prSet/>
      <dgm:spPr/>
      <dgm:t>
        <a:bodyPr/>
        <a:lstStyle/>
        <a:p>
          <a:endParaRPr lang="tr-TR"/>
        </a:p>
      </dgm:t>
    </dgm:pt>
    <dgm:pt modelId="{77B2B087-F286-412A-A8E7-7CAF6BE66635}" type="sibTrans" cxnId="{73AFB1D5-C479-4DCF-AA8A-E5CF7E3AA14F}">
      <dgm:prSet/>
      <dgm:spPr/>
      <dgm:t>
        <a:bodyPr/>
        <a:lstStyle/>
        <a:p>
          <a:endParaRPr lang="tr-TR"/>
        </a:p>
      </dgm:t>
    </dgm:pt>
    <dgm:pt modelId="{E2A12C5C-1E52-41F5-A83B-3BE106013D59}">
      <dgm:prSet phldrT="[Metin]"/>
      <dgm:spPr/>
      <dgm:t>
        <a:bodyPr/>
        <a:lstStyle/>
        <a:p>
          <a:r>
            <a:rPr lang="tr-TR" dirty="0"/>
            <a:t>CORSIA</a:t>
          </a:r>
        </a:p>
      </dgm:t>
    </dgm:pt>
    <dgm:pt modelId="{75FD691A-CF0B-4EAE-8939-6B59B6C59E89}" type="parTrans" cxnId="{B95D7A06-5FD0-4ED2-836A-15C793D68E77}">
      <dgm:prSet/>
      <dgm:spPr/>
      <dgm:t>
        <a:bodyPr/>
        <a:lstStyle/>
        <a:p>
          <a:endParaRPr lang="tr-TR"/>
        </a:p>
      </dgm:t>
    </dgm:pt>
    <dgm:pt modelId="{CA507ADB-E893-4947-AFE1-5989CA58F0A3}" type="sibTrans" cxnId="{B95D7A06-5FD0-4ED2-836A-15C793D68E77}">
      <dgm:prSet/>
      <dgm:spPr/>
      <dgm:t>
        <a:bodyPr/>
        <a:lstStyle/>
        <a:p>
          <a:endParaRPr lang="tr-TR"/>
        </a:p>
      </dgm:t>
    </dgm:pt>
    <dgm:pt modelId="{9A50E76F-FAF3-4D7A-8DAD-87111704F7B8}" type="pres">
      <dgm:prSet presAssocID="{E029FA6A-DEE2-464A-BEF1-C5AC2229F0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7590B9-4736-4007-9689-ABF633BDA17A}" type="pres">
      <dgm:prSet presAssocID="{C5D61F52-6B43-4AE0-AF2D-F146A494974B}" presName="hierRoot1" presStyleCnt="0"/>
      <dgm:spPr/>
    </dgm:pt>
    <dgm:pt modelId="{CBDD3A0F-EEEB-4359-9E3E-472FF1FE6EB5}" type="pres">
      <dgm:prSet presAssocID="{C5D61F52-6B43-4AE0-AF2D-F146A494974B}" presName="composite" presStyleCnt="0"/>
      <dgm:spPr/>
    </dgm:pt>
    <dgm:pt modelId="{A2CC7FB8-EDFA-4B51-84EC-DEF85C9C97EB}" type="pres">
      <dgm:prSet presAssocID="{C5D61F52-6B43-4AE0-AF2D-F146A494974B}" presName="background" presStyleLbl="node0" presStyleIdx="0" presStyleCnt="1"/>
      <dgm:spPr/>
    </dgm:pt>
    <dgm:pt modelId="{233F7447-145F-4205-B3B5-0C14CF62AC78}" type="pres">
      <dgm:prSet presAssocID="{C5D61F52-6B43-4AE0-AF2D-F146A494974B}" presName="text" presStyleLbl="fgAcc0" presStyleIdx="0" presStyleCnt="1">
        <dgm:presLayoutVars>
          <dgm:chPref val="3"/>
        </dgm:presLayoutVars>
      </dgm:prSet>
      <dgm:spPr/>
    </dgm:pt>
    <dgm:pt modelId="{BF52BCD7-8542-4B6B-A20A-D6BCC4D00004}" type="pres">
      <dgm:prSet presAssocID="{C5D61F52-6B43-4AE0-AF2D-F146A494974B}" presName="hierChild2" presStyleCnt="0"/>
      <dgm:spPr/>
    </dgm:pt>
    <dgm:pt modelId="{50A27085-8B37-4821-AB69-D36177BC6AE0}" type="pres">
      <dgm:prSet presAssocID="{56B3D6F8-B183-4D04-9A17-7335EF5F0367}" presName="Name10" presStyleLbl="parChTrans1D2" presStyleIdx="0" presStyleCnt="2"/>
      <dgm:spPr/>
    </dgm:pt>
    <dgm:pt modelId="{CFE91765-A647-429B-BC39-C98424CA8F87}" type="pres">
      <dgm:prSet presAssocID="{0981AD11-6E8D-4DB8-82DF-759095EED92F}" presName="hierRoot2" presStyleCnt="0"/>
      <dgm:spPr/>
    </dgm:pt>
    <dgm:pt modelId="{A2CA572D-6B9D-4F1E-B2C5-2ACF2A9749DF}" type="pres">
      <dgm:prSet presAssocID="{0981AD11-6E8D-4DB8-82DF-759095EED92F}" presName="composite2" presStyleCnt="0"/>
      <dgm:spPr/>
    </dgm:pt>
    <dgm:pt modelId="{0D63A465-235D-480A-B675-6740D9523ED6}" type="pres">
      <dgm:prSet presAssocID="{0981AD11-6E8D-4DB8-82DF-759095EED92F}" presName="background2" presStyleLbl="node2" presStyleIdx="0" presStyleCnt="2"/>
      <dgm:spPr/>
    </dgm:pt>
    <dgm:pt modelId="{0A429E8D-FE68-43E3-B790-B9FA17D95297}" type="pres">
      <dgm:prSet presAssocID="{0981AD11-6E8D-4DB8-82DF-759095EED92F}" presName="text2" presStyleLbl="fgAcc2" presStyleIdx="0" presStyleCnt="2">
        <dgm:presLayoutVars>
          <dgm:chPref val="3"/>
        </dgm:presLayoutVars>
      </dgm:prSet>
      <dgm:spPr/>
    </dgm:pt>
    <dgm:pt modelId="{1CAC3C32-700B-4C63-B67D-079AFC50C28D}" type="pres">
      <dgm:prSet presAssocID="{0981AD11-6E8D-4DB8-82DF-759095EED92F}" presName="hierChild3" presStyleCnt="0"/>
      <dgm:spPr/>
    </dgm:pt>
    <dgm:pt modelId="{77B1340F-17CA-47E3-8DEE-7C6035C545F8}" type="pres">
      <dgm:prSet presAssocID="{4B3BD7F4-2DAE-48D5-AA7D-E39B7A929C91}" presName="Name17" presStyleLbl="parChTrans1D3" presStyleIdx="0" presStyleCnt="6"/>
      <dgm:spPr/>
    </dgm:pt>
    <dgm:pt modelId="{F88BB475-A907-4EC2-BC42-53B90EEB96FD}" type="pres">
      <dgm:prSet presAssocID="{BCEAE9EB-71CB-48E7-B457-F003A1190491}" presName="hierRoot3" presStyleCnt="0"/>
      <dgm:spPr/>
    </dgm:pt>
    <dgm:pt modelId="{0C9038CA-C223-420E-9C26-7940663243F8}" type="pres">
      <dgm:prSet presAssocID="{BCEAE9EB-71CB-48E7-B457-F003A1190491}" presName="composite3" presStyleCnt="0"/>
      <dgm:spPr/>
    </dgm:pt>
    <dgm:pt modelId="{B5AC4036-4746-4D09-8A74-5E4C72EA0705}" type="pres">
      <dgm:prSet presAssocID="{BCEAE9EB-71CB-48E7-B457-F003A1190491}" presName="background3" presStyleLbl="node3" presStyleIdx="0" presStyleCnt="6"/>
      <dgm:spPr/>
    </dgm:pt>
    <dgm:pt modelId="{A92DEEF7-2F32-40F6-8A0C-C1EDCA0412AB}" type="pres">
      <dgm:prSet presAssocID="{BCEAE9EB-71CB-48E7-B457-F003A1190491}" presName="text3" presStyleLbl="fgAcc3" presStyleIdx="0" presStyleCnt="6">
        <dgm:presLayoutVars>
          <dgm:chPref val="3"/>
        </dgm:presLayoutVars>
      </dgm:prSet>
      <dgm:spPr/>
    </dgm:pt>
    <dgm:pt modelId="{8213844E-CBDF-440E-98D2-DF30C36F6BB1}" type="pres">
      <dgm:prSet presAssocID="{BCEAE9EB-71CB-48E7-B457-F003A1190491}" presName="hierChild4" presStyleCnt="0"/>
      <dgm:spPr/>
    </dgm:pt>
    <dgm:pt modelId="{A7BAF39F-1548-4C50-B740-5C919A86D6AF}" type="pres">
      <dgm:prSet presAssocID="{B0B6C1E7-ADFA-4367-BFA8-C630D1265639}" presName="Name17" presStyleLbl="parChTrans1D3" presStyleIdx="1" presStyleCnt="6"/>
      <dgm:spPr/>
    </dgm:pt>
    <dgm:pt modelId="{1A82AF81-21F0-4ECA-A735-1CFD49E4C4DA}" type="pres">
      <dgm:prSet presAssocID="{2ECC0B50-603E-45F4-A8B1-3BDB2C8FF06A}" presName="hierRoot3" presStyleCnt="0"/>
      <dgm:spPr/>
    </dgm:pt>
    <dgm:pt modelId="{1E220542-18C8-4F6B-A11D-CFE60A698182}" type="pres">
      <dgm:prSet presAssocID="{2ECC0B50-603E-45F4-A8B1-3BDB2C8FF06A}" presName="composite3" presStyleCnt="0"/>
      <dgm:spPr/>
    </dgm:pt>
    <dgm:pt modelId="{01CCBBA7-77DE-44DA-8B2E-6914EBAB8A6E}" type="pres">
      <dgm:prSet presAssocID="{2ECC0B50-603E-45F4-A8B1-3BDB2C8FF06A}" presName="background3" presStyleLbl="node3" presStyleIdx="1" presStyleCnt="6"/>
      <dgm:spPr/>
    </dgm:pt>
    <dgm:pt modelId="{08C3E18F-7761-4F68-9792-C299E495EC20}" type="pres">
      <dgm:prSet presAssocID="{2ECC0B50-603E-45F4-A8B1-3BDB2C8FF06A}" presName="text3" presStyleLbl="fgAcc3" presStyleIdx="1" presStyleCnt="6" custScaleX="109620">
        <dgm:presLayoutVars>
          <dgm:chPref val="3"/>
        </dgm:presLayoutVars>
      </dgm:prSet>
      <dgm:spPr/>
    </dgm:pt>
    <dgm:pt modelId="{E92469C7-ACD4-4361-B05C-C76634F0D784}" type="pres">
      <dgm:prSet presAssocID="{2ECC0B50-603E-45F4-A8B1-3BDB2C8FF06A}" presName="hierChild4" presStyleCnt="0"/>
      <dgm:spPr/>
    </dgm:pt>
    <dgm:pt modelId="{5E203E79-020F-4E0C-BBE2-0CB87D8284D7}" type="pres">
      <dgm:prSet presAssocID="{75FD691A-CF0B-4EAE-8939-6B59B6C59E89}" presName="Name17" presStyleLbl="parChTrans1D3" presStyleIdx="2" presStyleCnt="6"/>
      <dgm:spPr/>
    </dgm:pt>
    <dgm:pt modelId="{64D26C11-6F9F-4CF1-BAC6-DF1F3BDF23AB}" type="pres">
      <dgm:prSet presAssocID="{E2A12C5C-1E52-41F5-A83B-3BE106013D59}" presName="hierRoot3" presStyleCnt="0"/>
      <dgm:spPr/>
    </dgm:pt>
    <dgm:pt modelId="{424255F5-9638-40E6-830F-4F53AF7EE35F}" type="pres">
      <dgm:prSet presAssocID="{E2A12C5C-1E52-41F5-A83B-3BE106013D59}" presName="composite3" presStyleCnt="0"/>
      <dgm:spPr/>
    </dgm:pt>
    <dgm:pt modelId="{C009BA8F-C137-482D-A642-03F3D44F06A0}" type="pres">
      <dgm:prSet presAssocID="{E2A12C5C-1E52-41F5-A83B-3BE106013D59}" presName="background3" presStyleLbl="node3" presStyleIdx="2" presStyleCnt="6"/>
      <dgm:spPr/>
    </dgm:pt>
    <dgm:pt modelId="{C7C615CE-E211-4BD4-A91E-E5143453728E}" type="pres">
      <dgm:prSet presAssocID="{E2A12C5C-1E52-41F5-A83B-3BE106013D59}" presName="text3" presStyleLbl="fgAcc3" presStyleIdx="2" presStyleCnt="6">
        <dgm:presLayoutVars>
          <dgm:chPref val="3"/>
        </dgm:presLayoutVars>
      </dgm:prSet>
      <dgm:spPr/>
    </dgm:pt>
    <dgm:pt modelId="{3A02AB0F-B606-45AC-8493-02734A47615E}" type="pres">
      <dgm:prSet presAssocID="{E2A12C5C-1E52-41F5-A83B-3BE106013D59}" presName="hierChild4" presStyleCnt="0"/>
      <dgm:spPr/>
    </dgm:pt>
    <dgm:pt modelId="{8E67B157-C5CA-4534-B0F6-E6C6AC3BE378}" type="pres">
      <dgm:prSet presAssocID="{8042D074-5290-4B09-AFA9-D906837F2F0D}" presName="Name10" presStyleLbl="parChTrans1D2" presStyleIdx="1" presStyleCnt="2"/>
      <dgm:spPr/>
    </dgm:pt>
    <dgm:pt modelId="{DE5C3BEA-328E-4BF5-A43E-6E885FB9462D}" type="pres">
      <dgm:prSet presAssocID="{01B41E8E-809D-4581-A391-82F25758B7E9}" presName="hierRoot2" presStyleCnt="0"/>
      <dgm:spPr/>
    </dgm:pt>
    <dgm:pt modelId="{23881B19-D89E-4CEF-849D-F4C480D5632F}" type="pres">
      <dgm:prSet presAssocID="{01B41E8E-809D-4581-A391-82F25758B7E9}" presName="composite2" presStyleCnt="0"/>
      <dgm:spPr/>
    </dgm:pt>
    <dgm:pt modelId="{0390A0DF-AC67-46FD-8A90-DDD4DAAEDDE2}" type="pres">
      <dgm:prSet presAssocID="{01B41E8E-809D-4581-A391-82F25758B7E9}" presName="background2" presStyleLbl="node2" presStyleIdx="1" presStyleCnt="2"/>
      <dgm:spPr/>
    </dgm:pt>
    <dgm:pt modelId="{FAB5EAB5-43DC-4C64-A8E1-A665AA4A4730}" type="pres">
      <dgm:prSet presAssocID="{01B41E8E-809D-4581-A391-82F25758B7E9}" presName="text2" presStyleLbl="fgAcc2" presStyleIdx="1" presStyleCnt="2">
        <dgm:presLayoutVars>
          <dgm:chPref val="3"/>
        </dgm:presLayoutVars>
      </dgm:prSet>
      <dgm:spPr/>
    </dgm:pt>
    <dgm:pt modelId="{C9EE644F-D950-49F7-B540-1A9A1B74A6F8}" type="pres">
      <dgm:prSet presAssocID="{01B41E8E-809D-4581-A391-82F25758B7E9}" presName="hierChild3" presStyleCnt="0"/>
      <dgm:spPr/>
    </dgm:pt>
    <dgm:pt modelId="{62DE5305-4387-4F32-AE36-64C825CE7211}" type="pres">
      <dgm:prSet presAssocID="{7AA3AD38-9DB9-412D-B3C8-D259471F7FC4}" presName="Name17" presStyleLbl="parChTrans1D3" presStyleIdx="3" presStyleCnt="6"/>
      <dgm:spPr/>
    </dgm:pt>
    <dgm:pt modelId="{CE59ED07-21E6-47B7-8C8E-4AA375784033}" type="pres">
      <dgm:prSet presAssocID="{DD07BE86-A59B-4CE4-836E-04684D3F2B20}" presName="hierRoot3" presStyleCnt="0"/>
      <dgm:spPr/>
    </dgm:pt>
    <dgm:pt modelId="{EDC55C2E-78CC-41AA-8936-137FDEE80416}" type="pres">
      <dgm:prSet presAssocID="{DD07BE86-A59B-4CE4-836E-04684D3F2B20}" presName="composite3" presStyleCnt="0"/>
      <dgm:spPr/>
    </dgm:pt>
    <dgm:pt modelId="{CC0C28E1-6020-453B-B5DB-059EDEFA9993}" type="pres">
      <dgm:prSet presAssocID="{DD07BE86-A59B-4CE4-836E-04684D3F2B20}" presName="background3" presStyleLbl="node3" presStyleIdx="3" presStyleCnt="6"/>
      <dgm:spPr/>
    </dgm:pt>
    <dgm:pt modelId="{A58AA0B0-2D55-4D2F-B52A-65816E332F85}" type="pres">
      <dgm:prSet presAssocID="{DD07BE86-A59B-4CE4-836E-04684D3F2B20}" presName="text3" presStyleLbl="fgAcc3" presStyleIdx="3" presStyleCnt="6">
        <dgm:presLayoutVars>
          <dgm:chPref val="3"/>
        </dgm:presLayoutVars>
      </dgm:prSet>
      <dgm:spPr/>
    </dgm:pt>
    <dgm:pt modelId="{7CA2B558-E25E-4C47-968B-E56235D7FEC6}" type="pres">
      <dgm:prSet presAssocID="{DD07BE86-A59B-4CE4-836E-04684D3F2B20}" presName="hierChild4" presStyleCnt="0"/>
      <dgm:spPr/>
    </dgm:pt>
    <dgm:pt modelId="{38BA9260-6EF5-423C-B53B-2E2CC3A1200B}" type="pres">
      <dgm:prSet presAssocID="{BB9B96BC-323B-47B2-B7A2-1038E99C2919}" presName="Name17" presStyleLbl="parChTrans1D3" presStyleIdx="4" presStyleCnt="6"/>
      <dgm:spPr/>
    </dgm:pt>
    <dgm:pt modelId="{B7E17F19-322E-44D3-942C-EBD50A65D913}" type="pres">
      <dgm:prSet presAssocID="{C5C5FEF4-CAEE-4499-BD55-C6F2D2CB90C4}" presName="hierRoot3" presStyleCnt="0"/>
      <dgm:spPr/>
    </dgm:pt>
    <dgm:pt modelId="{89FADA0A-9690-4349-B551-BCCD92F148CB}" type="pres">
      <dgm:prSet presAssocID="{C5C5FEF4-CAEE-4499-BD55-C6F2D2CB90C4}" presName="composite3" presStyleCnt="0"/>
      <dgm:spPr/>
    </dgm:pt>
    <dgm:pt modelId="{6C73C3F2-69A9-435E-9D03-A66AD41B7400}" type="pres">
      <dgm:prSet presAssocID="{C5C5FEF4-CAEE-4499-BD55-C6F2D2CB90C4}" presName="background3" presStyleLbl="node3" presStyleIdx="4" presStyleCnt="6"/>
      <dgm:spPr/>
    </dgm:pt>
    <dgm:pt modelId="{511E8DFF-B93D-4F96-BFC5-0DA9A836ED4D}" type="pres">
      <dgm:prSet presAssocID="{C5C5FEF4-CAEE-4499-BD55-C6F2D2CB90C4}" presName="text3" presStyleLbl="fgAcc3" presStyleIdx="4" presStyleCnt="6">
        <dgm:presLayoutVars>
          <dgm:chPref val="3"/>
        </dgm:presLayoutVars>
      </dgm:prSet>
      <dgm:spPr/>
    </dgm:pt>
    <dgm:pt modelId="{DDD69C67-B4F9-4E83-BD04-ACAC96015B57}" type="pres">
      <dgm:prSet presAssocID="{C5C5FEF4-CAEE-4499-BD55-C6F2D2CB90C4}" presName="hierChild4" presStyleCnt="0"/>
      <dgm:spPr/>
    </dgm:pt>
    <dgm:pt modelId="{5B58DFC5-0D62-46F7-AD5A-5BAC278D9499}" type="pres">
      <dgm:prSet presAssocID="{4D22BABF-726B-4AE1-A0BC-3C50381C09C8}" presName="Name17" presStyleLbl="parChTrans1D3" presStyleIdx="5" presStyleCnt="6"/>
      <dgm:spPr/>
    </dgm:pt>
    <dgm:pt modelId="{BA3D6DB9-082C-461B-B5D3-C9D590217CEB}" type="pres">
      <dgm:prSet presAssocID="{6B19FFEE-B5BF-4915-B932-53C6FFB38B32}" presName="hierRoot3" presStyleCnt="0"/>
      <dgm:spPr/>
    </dgm:pt>
    <dgm:pt modelId="{4223C94B-E882-4F4F-BF29-C175DF598E4B}" type="pres">
      <dgm:prSet presAssocID="{6B19FFEE-B5BF-4915-B932-53C6FFB38B32}" presName="composite3" presStyleCnt="0"/>
      <dgm:spPr/>
    </dgm:pt>
    <dgm:pt modelId="{6BAEC3CA-DABF-47F5-9E37-AF7AAA926450}" type="pres">
      <dgm:prSet presAssocID="{6B19FFEE-B5BF-4915-B932-53C6FFB38B32}" presName="background3" presStyleLbl="node3" presStyleIdx="5" presStyleCnt="6"/>
      <dgm:spPr/>
    </dgm:pt>
    <dgm:pt modelId="{BE01C35C-778B-4BEF-A351-D8E17539CCAB}" type="pres">
      <dgm:prSet presAssocID="{6B19FFEE-B5BF-4915-B932-53C6FFB38B32}" presName="text3" presStyleLbl="fgAcc3" presStyleIdx="5" presStyleCnt="6">
        <dgm:presLayoutVars>
          <dgm:chPref val="3"/>
        </dgm:presLayoutVars>
      </dgm:prSet>
      <dgm:spPr/>
    </dgm:pt>
    <dgm:pt modelId="{A4E69429-50FA-49F8-A291-E7AD13C85110}" type="pres">
      <dgm:prSet presAssocID="{6B19FFEE-B5BF-4915-B932-53C6FFB38B32}" presName="hierChild4" presStyleCnt="0"/>
      <dgm:spPr/>
    </dgm:pt>
  </dgm:ptLst>
  <dgm:cxnLst>
    <dgm:cxn modelId="{B95D7A06-5FD0-4ED2-836A-15C793D68E77}" srcId="{0981AD11-6E8D-4DB8-82DF-759095EED92F}" destId="{E2A12C5C-1E52-41F5-A83B-3BE106013D59}" srcOrd="2" destOrd="0" parTransId="{75FD691A-CF0B-4EAE-8939-6B59B6C59E89}" sibTransId="{CA507ADB-E893-4947-AFE1-5989CA58F0A3}"/>
    <dgm:cxn modelId="{68CA8815-CF1E-4B8C-BBAE-3B8EFE0D8934}" type="presOf" srcId="{BB9B96BC-323B-47B2-B7A2-1038E99C2919}" destId="{38BA9260-6EF5-423C-B53B-2E2CC3A1200B}" srcOrd="0" destOrd="0" presId="urn:microsoft.com/office/officeart/2005/8/layout/hierarchy1"/>
    <dgm:cxn modelId="{05111B16-CFE9-4839-A727-D9711101A65E}" type="presOf" srcId="{4B3BD7F4-2DAE-48D5-AA7D-E39B7A929C91}" destId="{77B1340F-17CA-47E3-8DEE-7C6035C545F8}" srcOrd="0" destOrd="0" presId="urn:microsoft.com/office/officeart/2005/8/layout/hierarchy1"/>
    <dgm:cxn modelId="{782A861C-C82E-4F42-B3FA-E1BF2824450C}" type="presOf" srcId="{DD07BE86-A59B-4CE4-836E-04684D3F2B20}" destId="{A58AA0B0-2D55-4D2F-B52A-65816E332F85}" srcOrd="0" destOrd="0" presId="urn:microsoft.com/office/officeart/2005/8/layout/hierarchy1"/>
    <dgm:cxn modelId="{5A12B623-9F45-4F8F-905D-7F7EB984F05E}" type="presOf" srcId="{2ECC0B50-603E-45F4-A8B1-3BDB2C8FF06A}" destId="{08C3E18F-7761-4F68-9792-C299E495EC20}" srcOrd="0" destOrd="0" presId="urn:microsoft.com/office/officeart/2005/8/layout/hierarchy1"/>
    <dgm:cxn modelId="{F2F21B26-8341-4671-9CE7-07F7E4FDBD36}" type="presOf" srcId="{0981AD11-6E8D-4DB8-82DF-759095EED92F}" destId="{0A429E8D-FE68-43E3-B790-B9FA17D95297}" srcOrd="0" destOrd="0" presId="urn:microsoft.com/office/officeart/2005/8/layout/hierarchy1"/>
    <dgm:cxn modelId="{DE67C22E-D369-4E31-A109-D3D411223518}" srcId="{01B41E8E-809D-4581-A391-82F25758B7E9}" destId="{DD07BE86-A59B-4CE4-836E-04684D3F2B20}" srcOrd="0" destOrd="0" parTransId="{7AA3AD38-9DB9-412D-B3C8-D259471F7FC4}" sibTransId="{02CC1DA7-9BD0-4107-9384-4E554F437F6D}"/>
    <dgm:cxn modelId="{C009605B-E204-4244-A31E-37BCF3C3ECDC}" type="presOf" srcId="{BCEAE9EB-71CB-48E7-B457-F003A1190491}" destId="{A92DEEF7-2F32-40F6-8A0C-C1EDCA0412AB}" srcOrd="0" destOrd="0" presId="urn:microsoft.com/office/officeart/2005/8/layout/hierarchy1"/>
    <dgm:cxn modelId="{CBE27F5B-D510-40EA-BA81-D91B53727D59}" type="presOf" srcId="{6B19FFEE-B5BF-4915-B932-53C6FFB38B32}" destId="{BE01C35C-778B-4BEF-A351-D8E17539CCAB}" srcOrd="0" destOrd="0" presId="urn:microsoft.com/office/officeart/2005/8/layout/hierarchy1"/>
    <dgm:cxn modelId="{3ACEAE4A-0201-4F7B-A9D6-A623D49BEE7C}" type="presOf" srcId="{C5D61F52-6B43-4AE0-AF2D-F146A494974B}" destId="{233F7447-145F-4205-B3B5-0C14CF62AC78}" srcOrd="0" destOrd="0" presId="urn:microsoft.com/office/officeart/2005/8/layout/hierarchy1"/>
    <dgm:cxn modelId="{D0FEDB4B-674A-4ACB-8CF3-C90BAE6E9454}" type="presOf" srcId="{56B3D6F8-B183-4D04-9A17-7335EF5F0367}" destId="{50A27085-8B37-4821-AB69-D36177BC6AE0}" srcOrd="0" destOrd="0" presId="urn:microsoft.com/office/officeart/2005/8/layout/hierarchy1"/>
    <dgm:cxn modelId="{111BF459-AF7F-4B11-8DCD-7D760C73F0D6}" type="presOf" srcId="{E2A12C5C-1E52-41F5-A83B-3BE106013D59}" destId="{C7C615CE-E211-4BD4-A91E-E5143453728E}" srcOrd="0" destOrd="0" presId="urn:microsoft.com/office/officeart/2005/8/layout/hierarchy1"/>
    <dgm:cxn modelId="{A5446493-3763-42A1-A396-E3E3A498B8CD}" srcId="{0981AD11-6E8D-4DB8-82DF-759095EED92F}" destId="{2ECC0B50-603E-45F4-A8B1-3BDB2C8FF06A}" srcOrd="1" destOrd="0" parTransId="{B0B6C1E7-ADFA-4367-BFA8-C630D1265639}" sibTransId="{40261559-F1B7-41DB-A2A0-CAEED083CF3F}"/>
    <dgm:cxn modelId="{95227896-A8DC-4D29-B87C-54EC337A9635}" type="presOf" srcId="{C5C5FEF4-CAEE-4499-BD55-C6F2D2CB90C4}" destId="{511E8DFF-B93D-4F96-BFC5-0DA9A836ED4D}" srcOrd="0" destOrd="0" presId="urn:microsoft.com/office/officeart/2005/8/layout/hierarchy1"/>
    <dgm:cxn modelId="{0EBD61AB-7CDA-40B6-BDC6-A8B55C9D8989}" srcId="{01B41E8E-809D-4581-A391-82F25758B7E9}" destId="{6B19FFEE-B5BF-4915-B932-53C6FFB38B32}" srcOrd="2" destOrd="0" parTransId="{4D22BABF-726B-4AE1-A0BC-3C50381C09C8}" sibTransId="{C1F26697-CACB-4DC4-AA67-38DE1BBB1E25}"/>
    <dgm:cxn modelId="{D0C0B6C4-08B2-4404-8E89-804CC986072F}" type="presOf" srcId="{75FD691A-CF0B-4EAE-8939-6B59B6C59E89}" destId="{5E203E79-020F-4E0C-BBE2-0CB87D8284D7}" srcOrd="0" destOrd="0" presId="urn:microsoft.com/office/officeart/2005/8/layout/hierarchy1"/>
    <dgm:cxn modelId="{CDF4CCC5-8632-4354-8A72-70E292A0F670}" srcId="{C5D61F52-6B43-4AE0-AF2D-F146A494974B}" destId="{0981AD11-6E8D-4DB8-82DF-759095EED92F}" srcOrd="0" destOrd="0" parTransId="{56B3D6F8-B183-4D04-9A17-7335EF5F0367}" sibTransId="{81A1D46A-B311-4FB0-AD29-3BF31D2F5656}"/>
    <dgm:cxn modelId="{C3C92AC6-EF4B-4A3E-8C16-0386B2EB791E}" type="presOf" srcId="{01B41E8E-809D-4581-A391-82F25758B7E9}" destId="{FAB5EAB5-43DC-4C64-A8E1-A665AA4A4730}" srcOrd="0" destOrd="0" presId="urn:microsoft.com/office/officeart/2005/8/layout/hierarchy1"/>
    <dgm:cxn modelId="{9AE059C8-44B4-48C9-BFAD-01837AA1DB9D}" srcId="{0981AD11-6E8D-4DB8-82DF-759095EED92F}" destId="{BCEAE9EB-71CB-48E7-B457-F003A1190491}" srcOrd="0" destOrd="0" parTransId="{4B3BD7F4-2DAE-48D5-AA7D-E39B7A929C91}" sibTransId="{25429B9A-3EF6-4A3E-BC62-BF898567F4D5}"/>
    <dgm:cxn modelId="{E8BE78CF-A3DA-47F2-8B90-AA81DFCB035F}" srcId="{C5D61F52-6B43-4AE0-AF2D-F146A494974B}" destId="{01B41E8E-809D-4581-A391-82F25758B7E9}" srcOrd="1" destOrd="0" parTransId="{8042D074-5290-4B09-AFA9-D906837F2F0D}" sibTransId="{3E5A0183-4117-4A31-BA05-B93F9F9F29DC}"/>
    <dgm:cxn modelId="{8ECAABD4-666F-4DA0-923F-01BA4ADB1052}" type="presOf" srcId="{B0B6C1E7-ADFA-4367-BFA8-C630D1265639}" destId="{A7BAF39F-1548-4C50-B740-5C919A86D6AF}" srcOrd="0" destOrd="0" presId="urn:microsoft.com/office/officeart/2005/8/layout/hierarchy1"/>
    <dgm:cxn modelId="{73AFB1D5-C479-4DCF-AA8A-E5CF7E3AA14F}" srcId="{01B41E8E-809D-4581-A391-82F25758B7E9}" destId="{C5C5FEF4-CAEE-4499-BD55-C6F2D2CB90C4}" srcOrd="1" destOrd="0" parTransId="{BB9B96BC-323B-47B2-B7A2-1038E99C2919}" sibTransId="{77B2B087-F286-412A-A8E7-7CAF6BE66635}"/>
    <dgm:cxn modelId="{FBA7DBE0-D230-431E-89BF-82FE817A6611}" type="presOf" srcId="{7AA3AD38-9DB9-412D-B3C8-D259471F7FC4}" destId="{62DE5305-4387-4F32-AE36-64C825CE7211}" srcOrd="0" destOrd="0" presId="urn:microsoft.com/office/officeart/2005/8/layout/hierarchy1"/>
    <dgm:cxn modelId="{1CC82AF5-5018-49CB-84A6-61DF5A3BB9A5}" type="presOf" srcId="{4D22BABF-726B-4AE1-A0BC-3C50381C09C8}" destId="{5B58DFC5-0D62-46F7-AD5A-5BAC278D9499}" srcOrd="0" destOrd="0" presId="urn:microsoft.com/office/officeart/2005/8/layout/hierarchy1"/>
    <dgm:cxn modelId="{F6F25BF6-C0A2-4FAC-ABD6-2556352B4F07}" type="presOf" srcId="{E029FA6A-DEE2-464A-BEF1-C5AC2229F042}" destId="{9A50E76F-FAF3-4D7A-8DAD-87111704F7B8}" srcOrd="0" destOrd="0" presId="urn:microsoft.com/office/officeart/2005/8/layout/hierarchy1"/>
    <dgm:cxn modelId="{69FA64F7-3946-4440-B0B9-2C1DFFA8FCBA}" srcId="{E029FA6A-DEE2-464A-BEF1-C5AC2229F042}" destId="{C5D61F52-6B43-4AE0-AF2D-F146A494974B}" srcOrd="0" destOrd="0" parTransId="{33492AC1-FE53-4169-9E46-94FB0F3A848A}" sibTransId="{D4B53B76-599E-4280-AE63-AC0A4342E9A3}"/>
    <dgm:cxn modelId="{50AF7BFE-F53E-4EA8-A06A-B3E3E346AF81}" type="presOf" srcId="{8042D074-5290-4B09-AFA9-D906837F2F0D}" destId="{8E67B157-C5CA-4534-B0F6-E6C6AC3BE378}" srcOrd="0" destOrd="0" presId="urn:microsoft.com/office/officeart/2005/8/layout/hierarchy1"/>
    <dgm:cxn modelId="{B553E11D-7AC5-491B-8EFE-2152993AAEB5}" type="presParOf" srcId="{9A50E76F-FAF3-4D7A-8DAD-87111704F7B8}" destId="{DE7590B9-4736-4007-9689-ABF633BDA17A}" srcOrd="0" destOrd="0" presId="urn:microsoft.com/office/officeart/2005/8/layout/hierarchy1"/>
    <dgm:cxn modelId="{DC9670E8-6118-44D6-9DFA-A4E8C0D63741}" type="presParOf" srcId="{DE7590B9-4736-4007-9689-ABF633BDA17A}" destId="{CBDD3A0F-EEEB-4359-9E3E-472FF1FE6EB5}" srcOrd="0" destOrd="0" presId="urn:microsoft.com/office/officeart/2005/8/layout/hierarchy1"/>
    <dgm:cxn modelId="{FE76F941-F8AE-46E7-B4F6-1BFC0B66A643}" type="presParOf" srcId="{CBDD3A0F-EEEB-4359-9E3E-472FF1FE6EB5}" destId="{A2CC7FB8-EDFA-4B51-84EC-DEF85C9C97EB}" srcOrd="0" destOrd="0" presId="urn:microsoft.com/office/officeart/2005/8/layout/hierarchy1"/>
    <dgm:cxn modelId="{A82EB541-ACB6-4D23-8520-9893ECF712EE}" type="presParOf" srcId="{CBDD3A0F-EEEB-4359-9E3E-472FF1FE6EB5}" destId="{233F7447-145F-4205-B3B5-0C14CF62AC78}" srcOrd="1" destOrd="0" presId="urn:microsoft.com/office/officeart/2005/8/layout/hierarchy1"/>
    <dgm:cxn modelId="{4F934474-CED5-4B90-B929-C8AE374028D1}" type="presParOf" srcId="{DE7590B9-4736-4007-9689-ABF633BDA17A}" destId="{BF52BCD7-8542-4B6B-A20A-D6BCC4D00004}" srcOrd="1" destOrd="0" presId="urn:microsoft.com/office/officeart/2005/8/layout/hierarchy1"/>
    <dgm:cxn modelId="{1142800F-59F7-4392-B7E4-F97C05738101}" type="presParOf" srcId="{BF52BCD7-8542-4B6B-A20A-D6BCC4D00004}" destId="{50A27085-8B37-4821-AB69-D36177BC6AE0}" srcOrd="0" destOrd="0" presId="urn:microsoft.com/office/officeart/2005/8/layout/hierarchy1"/>
    <dgm:cxn modelId="{9E8C0273-00C7-4812-B382-C91F247BFCC5}" type="presParOf" srcId="{BF52BCD7-8542-4B6B-A20A-D6BCC4D00004}" destId="{CFE91765-A647-429B-BC39-C98424CA8F87}" srcOrd="1" destOrd="0" presId="urn:microsoft.com/office/officeart/2005/8/layout/hierarchy1"/>
    <dgm:cxn modelId="{7BB611A0-5529-4365-835A-6CE3BFD7F3BB}" type="presParOf" srcId="{CFE91765-A647-429B-BC39-C98424CA8F87}" destId="{A2CA572D-6B9D-4F1E-B2C5-2ACF2A9749DF}" srcOrd="0" destOrd="0" presId="urn:microsoft.com/office/officeart/2005/8/layout/hierarchy1"/>
    <dgm:cxn modelId="{E1F18FAD-3C8A-49D8-94DB-D45DBB012E45}" type="presParOf" srcId="{A2CA572D-6B9D-4F1E-B2C5-2ACF2A9749DF}" destId="{0D63A465-235D-480A-B675-6740D9523ED6}" srcOrd="0" destOrd="0" presId="urn:microsoft.com/office/officeart/2005/8/layout/hierarchy1"/>
    <dgm:cxn modelId="{D86C6F3E-3A34-4472-B8AF-E691A482937D}" type="presParOf" srcId="{A2CA572D-6B9D-4F1E-B2C5-2ACF2A9749DF}" destId="{0A429E8D-FE68-43E3-B790-B9FA17D95297}" srcOrd="1" destOrd="0" presId="urn:microsoft.com/office/officeart/2005/8/layout/hierarchy1"/>
    <dgm:cxn modelId="{CF54BD03-38D9-454D-BD37-82F7A6E91488}" type="presParOf" srcId="{CFE91765-A647-429B-BC39-C98424CA8F87}" destId="{1CAC3C32-700B-4C63-B67D-079AFC50C28D}" srcOrd="1" destOrd="0" presId="urn:microsoft.com/office/officeart/2005/8/layout/hierarchy1"/>
    <dgm:cxn modelId="{1867E06F-D000-45CF-8DE2-D4E529BD775E}" type="presParOf" srcId="{1CAC3C32-700B-4C63-B67D-079AFC50C28D}" destId="{77B1340F-17CA-47E3-8DEE-7C6035C545F8}" srcOrd="0" destOrd="0" presId="urn:microsoft.com/office/officeart/2005/8/layout/hierarchy1"/>
    <dgm:cxn modelId="{585F5F01-B9AE-4C78-BEFB-9C14F062D2C6}" type="presParOf" srcId="{1CAC3C32-700B-4C63-B67D-079AFC50C28D}" destId="{F88BB475-A907-4EC2-BC42-53B90EEB96FD}" srcOrd="1" destOrd="0" presId="urn:microsoft.com/office/officeart/2005/8/layout/hierarchy1"/>
    <dgm:cxn modelId="{5FC49DC0-1B2D-4414-AF03-45EA2D697A21}" type="presParOf" srcId="{F88BB475-A907-4EC2-BC42-53B90EEB96FD}" destId="{0C9038CA-C223-420E-9C26-7940663243F8}" srcOrd="0" destOrd="0" presId="urn:microsoft.com/office/officeart/2005/8/layout/hierarchy1"/>
    <dgm:cxn modelId="{173BFE48-8187-472D-8B51-4A55257ADB72}" type="presParOf" srcId="{0C9038CA-C223-420E-9C26-7940663243F8}" destId="{B5AC4036-4746-4D09-8A74-5E4C72EA0705}" srcOrd="0" destOrd="0" presId="urn:microsoft.com/office/officeart/2005/8/layout/hierarchy1"/>
    <dgm:cxn modelId="{5B569E0B-3CBD-4D23-AEAE-28FAF9C295C3}" type="presParOf" srcId="{0C9038CA-C223-420E-9C26-7940663243F8}" destId="{A92DEEF7-2F32-40F6-8A0C-C1EDCA0412AB}" srcOrd="1" destOrd="0" presId="urn:microsoft.com/office/officeart/2005/8/layout/hierarchy1"/>
    <dgm:cxn modelId="{AD7F0C5E-1C04-4443-927F-DD1C1FAB0917}" type="presParOf" srcId="{F88BB475-A907-4EC2-BC42-53B90EEB96FD}" destId="{8213844E-CBDF-440E-98D2-DF30C36F6BB1}" srcOrd="1" destOrd="0" presId="urn:microsoft.com/office/officeart/2005/8/layout/hierarchy1"/>
    <dgm:cxn modelId="{3F270D7F-4D15-43E9-A934-0FFE8FA85F19}" type="presParOf" srcId="{1CAC3C32-700B-4C63-B67D-079AFC50C28D}" destId="{A7BAF39F-1548-4C50-B740-5C919A86D6AF}" srcOrd="2" destOrd="0" presId="urn:microsoft.com/office/officeart/2005/8/layout/hierarchy1"/>
    <dgm:cxn modelId="{C375CFCA-7E21-4B0A-BCEC-DDEF653809EB}" type="presParOf" srcId="{1CAC3C32-700B-4C63-B67D-079AFC50C28D}" destId="{1A82AF81-21F0-4ECA-A735-1CFD49E4C4DA}" srcOrd="3" destOrd="0" presId="urn:microsoft.com/office/officeart/2005/8/layout/hierarchy1"/>
    <dgm:cxn modelId="{6CC1D63B-A64D-4D0A-8724-6F55404874C8}" type="presParOf" srcId="{1A82AF81-21F0-4ECA-A735-1CFD49E4C4DA}" destId="{1E220542-18C8-4F6B-A11D-CFE60A698182}" srcOrd="0" destOrd="0" presId="urn:microsoft.com/office/officeart/2005/8/layout/hierarchy1"/>
    <dgm:cxn modelId="{0B9581D8-4DAC-483C-AC5A-5F070F4FE2D2}" type="presParOf" srcId="{1E220542-18C8-4F6B-A11D-CFE60A698182}" destId="{01CCBBA7-77DE-44DA-8B2E-6914EBAB8A6E}" srcOrd="0" destOrd="0" presId="urn:microsoft.com/office/officeart/2005/8/layout/hierarchy1"/>
    <dgm:cxn modelId="{CA978CCB-2424-4242-8938-F8F6DD2FC5A0}" type="presParOf" srcId="{1E220542-18C8-4F6B-A11D-CFE60A698182}" destId="{08C3E18F-7761-4F68-9792-C299E495EC20}" srcOrd="1" destOrd="0" presId="urn:microsoft.com/office/officeart/2005/8/layout/hierarchy1"/>
    <dgm:cxn modelId="{BAE609A9-6D41-4EF1-83BF-5DB6CF39FF04}" type="presParOf" srcId="{1A82AF81-21F0-4ECA-A735-1CFD49E4C4DA}" destId="{E92469C7-ACD4-4361-B05C-C76634F0D784}" srcOrd="1" destOrd="0" presId="urn:microsoft.com/office/officeart/2005/8/layout/hierarchy1"/>
    <dgm:cxn modelId="{C4DDE92C-69FA-4184-90C6-6CD6CE99006C}" type="presParOf" srcId="{1CAC3C32-700B-4C63-B67D-079AFC50C28D}" destId="{5E203E79-020F-4E0C-BBE2-0CB87D8284D7}" srcOrd="4" destOrd="0" presId="urn:microsoft.com/office/officeart/2005/8/layout/hierarchy1"/>
    <dgm:cxn modelId="{03135B36-5236-4B01-AFDC-6F455C0CF692}" type="presParOf" srcId="{1CAC3C32-700B-4C63-B67D-079AFC50C28D}" destId="{64D26C11-6F9F-4CF1-BAC6-DF1F3BDF23AB}" srcOrd="5" destOrd="0" presId="urn:microsoft.com/office/officeart/2005/8/layout/hierarchy1"/>
    <dgm:cxn modelId="{0B16ABFC-681D-4803-A655-22D8EABEE661}" type="presParOf" srcId="{64D26C11-6F9F-4CF1-BAC6-DF1F3BDF23AB}" destId="{424255F5-9638-40E6-830F-4F53AF7EE35F}" srcOrd="0" destOrd="0" presId="urn:microsoft.com/office/officeart/2005/8/layout/hierarchy1"/>
    <dgm:cxn modelId="{D9A21611-8806-4A6C-8F44-BC27ABDE7C87}" type="presParOf" srcId="{424255F5-9638-40E6-830F-4F53AF7EE35F}" destId="{C009BA8F-C137-482D-A642-03F3D44F06A0}" srcOrd="0" destOrd="0" presId="urn:microsoft.com/office/officeart/2005/8/layout/hierarchy1"/>
    <dgm:cxn modelId="{CC92EA2D-24AC-4ACB-BF1D-3807B10CA24E}" type="presParOf" srcId="{424255F5-9638-40E6-830F-4F53AF7EE35F}" destId="{C7C615CE-E211-4BD4-A91E-E5143453728E}" srcOrd="1" destOrd="0" presId="urn:microsoft.com/office/officeart/2005/8/layout/hierarchy1"/>
    <dgm:cxn modelId="{65868EA4-D201-4814-950B-2C0CB8A6FF8F}" type="presParOf" srcId="{64D26C11-6F9F-4CF1-BAC6-DF1F3BDF23AB}" destId="{3A02AB0F-B606-45AC-8493-02734A47615E}" srcOrd="1" destOrd="0" presId="urn:microsoft.com/office/officeart/2005/8/layout/hierarchy1"/>
    <dgm:cxn modelId="{4225C994-B793-4DC4-B031-A3B7D0B6C2BF}" type="presParOf" srcId="{BF52BCD7-8542-4B6B-A20A-D6BCC4D00004}" destId="{8E67B157-C5CA-4534-B0F6-E6C6AC3BE378}" srcOrd="2" destOrd="0" presId="urn:microsoft.com/office/officeart/2005/8/layout/hierarchy1"/>
    <dgm:cxn modelId="{1EFFFB85-85A6-4B83-8483-6ECFD3836892}" type="presParOf" srcId="{BF52BCD7-8542-4B6B-A20A-D6BCC4D00004}" destId="{DE5C3BEA-328E-4BF5-A43E-6E885FB9462D}" srcOrd="3" destOrd="0" presId="urn:microsoft.com/office/officeart/2005/8/layout/hierarchy1"/>
    <dgm:cxn modelId="{7CE7688F-BEDA-4808-BFD1-01D2DA6BE188}" type="presParOf" srcId="{DE5C3BEA-328E-4BF5-A43E-6E885FB9462D}" destId="{23881B19-D89E-4CEF-849D-F4C480D5632F}" srcOrd="0" destOrd="0" presId="urn:microsoft.com/office/officeart/2005/8/layout/hierarchy1"/>
    <dgm:cxn modelId="{63481A53-3521-4A30-A073-3794FF81442D}" type="presParOf" srcId="{23881B19-D89E-4CEF-849D-F4C480D5632F}" destId="{0390A0DF-AC67-46FD-8A90-DDD4DAAEDDE2}" srcOrd="0" destOrd="0" presId="urn:microsoft.com/office/officeart/2005/8/layout/hierarchy1"/>
    <dgm:cxn modelId="{C9E6EE76-E9C6-45A7-BB79-7D372D31A412}" type="presParOf" srcId="{23881B19-D89E-4CEF-849D-F4C480D5632F}" destId="{FAB5EAB5-43DC-4C64-A8E1-A665AA4A4730}" srcOrd="1" destOrd="0" presId="urn:microsoft.com/office/officeart/2005/8/layout/hierarchy1"/>
    <dgm:cxn modelId="{131C6B59-79FD-4918-B40D-274AFCD85A05}" type="presParOf" srcId="{DE5C3BEA-328E-4BF5-A43E-6E885FB9462D}" destId="{C9EE644F-D950-49F7-B540-1A9A1B74A6F8}" srcOrd="1" destOrd="0" presId="urn:microsoft.com/office/officeart/2005/8/layout/hierarchy1"/>
    <dgm:cxn modelId="{6A4824AD-6D71-4FB5-929B-434D2AB25803}" type="presParOf" srcId="{C9EE644F-D950-49F7-B540-1A9A1B74A6F8}" destId="{62DE5305-4387-4F32-AE36-64C825CE7211}" srcOrd="0" destOrd="0" presId="urn:microsoft.com/office/officeart/2005/8/layout/hierarchy1"/>
    <dgm:cxn modelId="{A5B4A00D-63A2-42B2-BA16-314F2F5BE129}" type="presParOf" srcId="{C9EE644F-D950-49F7-B540-1A9A1B74A6F8}" destId="{CE59ED07-21E6-47B7-8C8E-4AA375784033}" srcOrd="1" destOrd="0" presId="urn:microsoft.com/office/officeart/2005/8/layout/hierarchy1"/>
    <dgm:cxn modelId="{B48FF4CD-D077-45A5-A817-B3F2E49F038C}" type="presParOf" srcId="{CE59ED07-21E6-47B7-8C8E-4AA375784033}" destId="{EDC55C2E-78CC-41AA-8936-137FDEE80416}" srcOrd="0" destOrd="0" presId="urn:microsoft.com/office/officeart/2005/8/layout/hierarchy1"/>
    <dgm:cxn modelId="{6598C78E-E4F4-43CD-A6F3-CDE06916043B}" type="presParOf" srcId="{EDC55C2E-78CC-41AA-8936-137FDEE80416}" destId="{CC0C28E1-6020-453B-B5DB-059EDEFA9993}" srcOrd="0" destOrd="0" presId="urn:microsoft.com/office/officeart/2005/8/layout/hierarchy1"/>
    <dgm:cxn modelId="{E8262E73-B881-401D-9826-DC3698A00198}" type="presParOf" srcId="{EDC55C2E-78CC-41AA-8936-137FDEE80416}" destId="{A58AA0B0-2D55-4D2F-B52A-65816E332F85}" srcOrd="1" destOrd="0" presId="urn:microsoft.com/office/officeart/2005/8/layout/hierarchy1"/>
    <dgm:cxn modelId="{9419D20A-D1EB-428B-AEDF-16C57CE3E889}" type="presParOf" srcId="{CE59ED07-21E6-47B7-8C8E-4AA375784033}" destId="{7CA2B558-E25E-4C47-968B-E56235D7FEC6}" srcOrd="1" destOrd="0" presId="urn:microsoft.com/office/officeart/2005/8/layout/hierarchy1"/>
    <dgm:cxn modelId="{960E6D70-B47B-415F-8987-9D272FE6EE29}" type="presParOf" srcId="{C9EE644F-D950-49F7-B540-1A9A1B74A6F8}" destId="{38BA9260-6EF5-423C-B53B-2E2CC3A1200B}" srcOrd="2" destOrd="0" presId="urn:microsoft.com/office/officeart/2005/8/layout/hierarchy1"/>
    <dgm:cxn modelId="{AE558957-830E-4B82-B384-72C65791B6DF}" type="presParOf" srcId="{C9EE644F-D950-49F7-B540-1A9A1B74A6F8}" destId="{B7E17F19-322E-44D3-942C-EBD50A65D913}" srcOrd="3" destOrd="0" presId="urn:microsoft.com/office/officeart/2005/8/layout/hierarchy1"/>
    <dgm:cxn modelId="{C70D1342-8989-48E0-A5E6-339A5D93AC82}" type="presParOf" srcId="{B7E17F19-322E-44D3-942C-EBD50A65D913}" destId="{89FADA0A-9690-4349-B551-BCCD92F148CB}" srcOrd="0" destOrd="0" presId="urn:microsoft.com/office/officeart/2005/8/layout/hierarchy1"/>
    <dgm:cxn modelId="{69198C61-6F20-4990-99F5-17E110F6AF78}" type="presParOf" srcId="{89FADA0A-9690-4349-B551-BCCD92F148CB}" destId="{6C73C3F2-69A9-435E-9D03-A66AD41B7400}" srcOrd="0" destOrd="0" presId="urn:microsoft.com/office/officeart/2005/8/layout/hierarchy1"/>
    <dgm:cxn modelId="{00B8C167-620B-4871-BD19-DE6F7620E601}" type="presParOf" srcId="{89FADA0A-9690-4349-B551-BCCD92F148CB}" destId="{511E8DFF-B93D-4F96-BFC5-0DA9A836ED4D}" srcOrd="1" destOrd="0" presId="urn:microsoft.com/office/officeart/2005/8/layout/hierarchy1"/>
    <dgm:cxn modelId="{585F82AD-D4F9-446B-9ACE-7FFA11E22707}" type="presParOf" srcId="{B7E17F19-322E-44D3-942C-EBD50A65D913}" destId="{DDD69C67-B4F9-4E83-BD04-ACAC96015B57}" srcOrd="1" destOrd="0" presId="urn:microsoft.com/office/officeart/2005/8/layout/hierarchy1"/>
    <dgm:cxn modelId="{714AFBFE-B1EE-4620-852C-FC9747222730}" type="presParOf" srcId="{C9EE644F-D950-49F7-B540-1A9A1B74A6F8}" destId="{5B58DFC5-0D62-46F7-AD5A-5BAC278D9499}" srcOrd="4" destOrd="0" presId="urn:microsoft.com/office/officeart/2005/8/layout/hierarchy1"/>
    <dgm:cxn modelId="{1751E8FE-38FD-49AB-B3BC-BA2E2B6D9FC3}" type="presParOf" srcId="{C9EE644F-D950-49F7-B540-1A9A1B74A6F8}" destId="{BA3D6DB9-082C-461B-B5D3-C9D590217CEB}" srcOrd="5" destOrd="0" presId="urn:microsoft.com/office/officeart/2005/8/layout/hierarchy1"/>
    <dgm:cxn modelId="{97862084-463D-4190-8CC3-F0D97EAB49BB}" type="presParOf" srcId="{BA3D6DB9-082C-461B-B5D3-C9D590217CEB}" destId="{4223C94B-E882-4F4F-BF29-C175DF598E4B}" srcOrd="0" destOrd="0" presId="urn:microsoft.com/office/officeart/2005/8/layout/hierarchy1"/>
    <dgm:cxn modelId="{D1CCD786-0E71-4FD5-AD9D-58F819CC45E3}" type="presParOf" srcId="{4223C94B-E882-4F4F-BF29-C175DF598E4B}" destId="{6BAEC3CA-DABF-47F5-9E37-AF7AAA926450}" srcOrd="0" destOrd="0" presId="urn:microsoft.com/office/officeart/2005/8/layout/hierarchy1"/>
    <dgm:cxn modelId="{69B470D3-4680-4830-AB43-03F9905C7214}" type="presParOf" srcId="{4223C94B-E882-4F4F-BF29-C175DF598E4B}" destId="{BE01C35C-778B-4BEF-A351-D8E17539CCAB}" srcOrd="1" destOrd="0" presId="urn:microsoft.com/office/officeart/2005/8/layout/hierarchy1"/>
    <dgm:cxn modelId="{3B258D19-49D3-4CFB-AB9B-02C7845F04C6}" type="presParOf" srcId="{BA3D6DB9-082C-461B-B5D3-C9D590217CEB}" destId="{A4E69429-50FA-49F8-A291-E7AD13C851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DFC5-0D62-46F7-AD5A-5BAC278D9499}">
      <dsp:nvSpPr>
        <dsp:cNvPr id="0" name=""/>
        <dsp:cNvSpPr/>
      </dsp:nvSpPr>
      <dsp:spPr>
        <a:xfrm>
          <a:off x="6065035" y="2232875"/>
          <a:ext cx="1350186" cy="32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45"/>
              </a:lnTo>
              <a:lnTo>
                <a:pt x="1350186" y="218945"/>
              </a:lnTo>
              <a:lnTo>
                <a:pt x="1350186" y="3212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9260-6EF5-423C-B53B-2E2CC3A1200B}">
      <dsp:nvSpPr>
        <dsp:cNvPr id="0" name=""/>
        <dsp:cNvSpPr/>
      </dsp:nvSpPr>
      <dsp:spPr>
        <a:xfrm>
          <a:off x="6019315" y="2232875"/>
          <a:ext cx="91440" cy="321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2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5305-4387-4F32-AE36-64C825CE7211}">
      <dsp:nvSpPr>
        <dsp:cNvPr id="0" name=""/>
        <dsp:cNvSpPr/>
      </dsp:nvSpPr>
      <dsp:spPr>
        <a:xfrm>
          <a:off x="4714848" y="2232875"/>
          <a:ext cx="1350186" cy="321283"/>
        </a:xfrm>
        <a:custGeom>
          <a:avLst/>
          <a:gdLst/>
          <a:ahLst/>
          <a:cxnLst/>
          <a:rect l="0" t="0" r="0" b="0"/>
          <a:pathLst>
            <a:path>
              <a:moveTo>
                <a:pt x="1350186" y="0"/>
              </a:moveTo>
              <a:lnTo>
                <a:pt x="1350186" y="218945"/>
              </a:lnTo>
              <a:lnTo>
                <a:pt x="0" y="218945"/>
              </a:lnTo>
              <a:lnTo>
                <a:pt x="0" y="3212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B157-C5CA-4534-B0F6-E6C6AC3BE378}">
      <dsp:nvSpPr>
        <dsp:cNvPr id="0" name=""/>
        <dsp:cNvSpPr/>
      </dsp:nvSpPr>
      <dsp:spPr>
        <a:xfrm>
          <a:off x="4013186" y="1210109"/>
          <a:ext cx="2051848" cy="32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45"/>
              </a:lnTo>
              <a:lnTo>
                <a:pt x="2051848" y="218945"/>
              </a:lnTo>
              <a:lnTo>
                <a:pt x="2051848" y="321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F93C2-00D6-4C94-8FCD-9E2B2DC8722C}">
      <dsp:nvSpPr>
        <dsp:cNvPr id="0" name=""/>
        <dsp:cNvSpPr/>
      </dsp:nvSpPr>
      <dsp:spPr>
        <a:xfrm>
          <a:off x="1961338" y="2232875"/>
          <a:ext cx="1403322" cy="32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45"/>
              </a:lnTo>
              <a:lnTo>
                <a:pt x="1403322" y="218945"/>
              </a:lnTo>
              <a:lnTo>
                <a:pt x="1403322" y="3212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AF39F-1548-4C50-B740-5C919A86D6AF}">
      <dsp:nvSpPr>
        <dsp:cNvPr id="0" name=""/>
        <dsp:cNvSpPr/>
      </dsp:nvSpPr>
      <dsp:spPr>
        <a:xfrm>
          <a:off x="1915618" y="2232875"/>
          <a:ext cx="91440" cy="321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2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1340F-17CA-47E3-8DEE-7C6035C545F8}">
      <dsp:nvSpPr>
        <dsp:cNvPr id="0" name=""/>
        <dsp:cNvSpPr/>
      </dsp:nvSpPr>
      <dsp:spPr>
        <a:xfrm>
          <a:off x="558015" y="2232875"/>
          <a:ext cx="1403322" cy="321283"/>
        </a:xfrm>
        <a:custGeom>
          <a:avLst/>
          <a:gdLst/>
          <a:ahLst/>
          <a:cxnLst/>
          <a:rect l="0" t="0" r="0" b="0"/>
          <a:pathLst>
            <a:path>
              <a:moveTo>
                <a:pt x="1403322" y="0"/>
              </a:moveTo>
              <a:lnTo>
                <a:pt x="1403322" y="218945"/>
              </a:lnTo>
              <a:lnTo>
                <a:pt x="0" y="218945"/>
              </a:lnTo>
              <a:lnTo>
                <a:pt x="0" y="3212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27085-8B37-4821-AB69-D36177BC6AE0}">
      <dsp:nvSpPr>
        <dsp:cNvPr id="0" name=""/>
        <dsp:cNvSpPr/>
      </dsp:nvSpPr>
      <dsp:spPr>
        <a:xfrm>
          <a:off x="1961338" y="1210109"/>
          <a:ext cx="2051848" cy="321283"/>
        </a:xfrm>
        <a:custGeom>
          <a:avLst/>
          <a:gdLst/>
          <a:ahLst/>
          <a:cxnLst/>
          <a:rect l="0" t="0" r="0" b="0"/>
          <a:pathLst>
            <a:path>
              <a:moveTo>
                <a:pt x="2051848" y="0"/>
              </a:moveTo>
              <a:lnTo>
                <a:pt x="2051848" y="218945"/>
              </a:lnTo>
              <a:lnTo>
                <a:pt x="0" y="218945"/>
              </a:lnTo>
              <a:lnTo>
                <a:pt x="0" y="321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C7FB8-EDFA-4B51-84EC-DEF85C9C97EB}">
      <dsp:nvSpPr>
        <dsp:cNvPr id="0" name=""/>
        <dsp:cNvSpPr/>
      </dsp:nvSpPr>
      <dsp:spPr>
        <a:xfrm>
          <a:off x="3460837" y="508625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F7447-145F-4205-B3B5-0C14CF62AC78}">
      <dsp:nvSpPr>
        <dsp:cNvPr id="0" name=""/>
        <dsp:cNvSpPr/>
      </dsp:nvSpPr>
      <dsp:spPr>
        <a:xfrm>
          <a:off x="3583581" y="625232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Hesaplama Metodolojileri</a:t>
          </a:r>
        </a:p>
      </dsp:txBody>
      <dsp:txXfrm>
        <a:off x="3604127" y="645778"/>
        <a:ext cx="1063606" cy="660391"/>
      </dsp:txXfrm>
    </dsp:sp>
    <dsp:sp modelId="{0D63A465-235D-480A-B675-6740D9523ED6}">
      <dsp:nvSpPr>
        <dsp:cNvPr id="0" name=""/>
        <dsp:cNvSpPr/>
      </dsp:nvSpPr>
      <dsp:spPr>
        <a:xfrm>
          <a:off x="1408989" y="1531392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29E8D-FE68-43E3-B790-B9FA17D95297}">
      <dsp:nvSpPr>
        <dsp:cNvPr id="0" name=""/>
        <dsp:cNvSpPr/>
      </dsp:nvSpPr>
      <dsp:spPr>
        <a:xfrm>
          <a:off x="1531733" y="1647999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Zorunlu Alan</a:t>
          </a:r>
        </a:p>
      </dsp:txBody>
      <dsp:txXfrm>
        <a:off x="1552279" y="1668545"/>
        <a:ext cx="1063606" cy="660391"/>
      </dsp:txXfrm>
    </dsp:sp>
    <dsp:sp modelId="{B5AC4036-4746-4D09-8A74-5E4C72EA0705}">
      <dsp:nvSpPr>
        <dsp:cNvPr id="0" name=""/>
        <dsp:cNvSpPr/>
      </dsp:nvSpPr>
      <dsp:spPr>
        <a:xfrm>
          <a:off x="5666" y="2554158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DEEF7-2F32-40F6-8A0C-C1EDCA0412AB}">
      <dsp:nvSpPr>
        <dsp:cNvPr id="0" name=""/>
        <dsp:cNvSpPr/>
      </dsp:nvSpPr>
      <dsp:spPr>
        <a:xfrm>
          <a:off x="128410" y="2670765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hlinkClick xmlns:r="http://schemas.openxmlformats.org/officeDocument/2006/relationships" r:id="" action="ppaction://hlinksldjump"/>
            </a:rPr>
            <a:t>İ&amp;R Tebliği </a:t>
          </a:r>
          <a:r>
            <a:rPr lang="tr-TR" sz="1200" kern="1200" dirty="0"/>
            <a:t>(ETS Muadili)</a:t>
          </a:r>
        </a:p>
      </dsp:txBody>
      <dsp:txXfrm>
        <a:off x="148956" y="2691311"/>
        <a:ext cx="1063606" cy="660391"/>
      </dsp:txXfrm>
    </dsp:sp>
    <dsp:sp modelId="{01CCBBA7-77DE-44DA-8B2E-6914EBAB8A6E}">
      <dsp:nvSpPr>
        <dsp:cNvPr id="0" name=""/>
        <dsp:cNvSpPr/>
      </dsp:nvSpPr>
      <dsp:spPr>
        <a:xfrm>
          <a:off x="1355853" y="2554158"/>
          <a:ext cx="1210970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3E18F-7761-4F68-9792-C299E495EC20}">
      <dsp:nvSpPr>
        <dsp:cNvPr id="0" name=""/>
        <dsp:cNvSpPr/>
      </dsp:nvSpPr>
      <dsp:spPr>
        <a:xfrm>
          <a:off x="1478597" y="2670765"/>
          <a:ext cx="1210970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hlinkClick xmlns:r="http://schemas.openxmlformats.org/officeDocument/2006/relationships" r:id="" action="ppaction://hlinksldjump"/>
            </a:rPr>
            <a:t>SKDM</a:t>
          </a:r>
          <a:endParaRPr lang="tr-TR" sz="1200" kern="1200" dirty="0"/>
        </a:p>
      </dsp:txBody>
      <dsp:txXfrm>
        <a:off x="1499143" y="2691311"/>
        <a:ext cx="1169878" cy="660391"/>
      </dsp:txXfrm>
    </dsp:sp>
    <dsp:sp modelId="{6A2F2097-92C8-4DB5-9C58-F0F94C812B7C}">
      <dsp:nvSpPr>
        <dsp:cNvPr id="0" name=""/>
        <dsp:cNvSpPr/>
      </dsp:nvSpPr>
      <dsp:spPr>
        <a:xfrm>
          <a:off x="2812312" y="2554158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1AEF3-ADD9-4871-BCF9-5D088211D44B}">
      <dsp:nvSpPr>
        <dsp:cNvPr id="0" name=""/>
        <dsp:cNvSpPr/>
      </dsp:nvSpPr>
      <dsp:spPr>
        <a:xfrm>
          <a:off x="2935056" y="2670765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CORSIA (</a:t>
          </a:r>
          <a:r>
            <a:rPr lang="tr-TR" sz="1200" kern="1200" dirty="0" err="1"/>
            <a:t>Uluslarası</a:t>
          </a:r>
          <a:r>
            <a:rPr lang="tr-TR" sz="1200" kern="1200" dirty="0"/>
            <a:t> Uçuşlar)</a:t>
          </a:r>
        </a:p>
      </dsp:txBody>
      <dsp:txXfrm>
        <a:off x="2955602" y="2691311"/>
        <a:ext cx="1063606" cy="660391"/>
      </dsp:txXfrm>
    </dsp:sp>
    <dsp:sp modelId="{0390A0DF-AC67-46FD-8A90-DDD4DAAEDDE2}">
      <dsp:nvSpPr>
        <dsp:cNvPr id="0" name=""/>
        <dsp:cNvSpPr/>
      </dsp:nvSpPr>
      <dsp:spPr>
        <a:xfrm>
          <a:off x="5512685" y="1531392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5EAB5-43DC-4C64-A8E1-A665AA4A4730}">
      <dsp:nvSpPr>
        <dsp:cNvPr id="0" name=""/>
        <dsp:cNvSpPr/>
      </dsp:nvSpPr>
      <dsp:spPr>
        <a:xfrm>
          <a:off x="5635430" y="1647999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Gönüllü Alan</a:t>
          </a:r>
        </a:p>
      </dsp:txBody>
      <dsp:txXfrm>
        <a:off x="5655976" y="1668545"/>
        <a:ext cx="1063606" cy="660391"/>
      </dsp:txXfrm>
    </dsp:sp>
    <dsp:sp modelId="{CC0C28E1-6020-453B-B5DB-059EDEFA9993}">
      <dsp:nvSpPr>
        <dsp:cNvPr id="0" name=""/>
        <dsp:cNvSpPr/>
      </dsp:nvSpPr>
      <dsp:spPr>
        <a:xfrm>
          <a:off x="4162499" y="2554158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A0B0-2D55-4D2F-B52A-65816E332F85}">
      <dsp:nvSpPr>
        <dsp:cNvPr id="0" name=""/>
        <dsp:cNvSpPr/>
      </dsp:nvSpPr>
      <dsp:spPr>
        <a:xfrm>
          <a:off x="4285243" y="2670765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hlinkClick xmlns:r="http://schemas.openxmlformats.org/officeDocument/2006/relationships" r:id="" action="ppaction://hlinksldjump"/>
            </a:rPr>
            <a:t>ISO 14064-1/ GHG Protocol </a:t>
          </a:r>
          <a:r>
            <a:rPr lang="tr-TR" sz="1200" kern="1200" dirty="0"/>
            <a:t>(Kurumsal)</a:t>
          </a:r>
        </a:p>
      </dsp:txBody>
      <dsp:txXfrm>
        <a:off x="4305789" y="2691311"/>
        <a:ext cx="1063606" cy="660391"/>
      </dsp:txXfrm>
    </dsp:sp>
    <dsp:sp modelId="{6C73C3F2-69A9-435E-9D03-A66AD41B7400}">
      <dsp:nvSpPr>
        <dsp:cNvPr id="0" name=""/>
        <dsp:cNvSpPr/>
      </dsp:nvSpPr>
      <dsp:spPr>
        <a:xfrm>
          <a:off x="5512685" y="2554158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8DFF-B93D-4F96-BFC5-0DA9A836ED4D}">
      <dsp:nvSpPr>
        <dsp:cNvPr id="0" name=""/>
        <dsp:cNvSpPr/>
      </dsp:nvSpPr>
      <dsp:spPr>
        <a:xfrm>
          <a:off x="5635430" y="2670765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hlinkClick xmlns:r="http://schemas.openxmlformats.org/officeDocument/2006/relationships" r:id="" action="ppaction://hlinksldjump"/>
            </a:rPr>
            <a:t>ISO 14067 </a:t>
          </a:r>
          <a:r>
            <a:rPr lang="tr-TR" sz="1200" kern="1200" dirty="0"/>
            <a:t>(Ürün /</a:t>
          </a:r>
          <a:r>
            <a:rPr lang="tr-TR" sz="1200" kern="1200" dirty="0" err="1"/>
            <a:t>Hzmet</a:t>
          </a:r>
          <a:r>
            <a:rPr lang="tr-TR" sz="1200" kern="1200" dirty="0"/>
            <a:t>)</a:t>
          </a:r>
        </a:p>
      </dsp:txBody>
      <dsp:txXfrm>
        <a:off x="5655976" y="2691311"/>
        <a:ext cx="1063606" cy="660391"/>
      </dsp:txXfrm>
    </dsp:sp>
    <dsp:sp modelId="{6BAEC3CA-DABF-47F5-9E37-AF7AAA926450}">
      <dsp:nvSpPr>
        <dsp:cNvPr id="0" name=""/>
        <dsp:cNvSpPr/>
      </dsp:nvSpPr>
      <dsp:spPr>
        <a:xfrm>
          <a:off x="6862872" y="2554158"/>
          <a:ext cx="1104698" cy="70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1C35C-778B-4BEF-A351-D8E17539CCAB}">
      <dsp:nvSpPr>
        <dsp:cNvPr id="0" name=""/>
        <dsp:cNvSpPr/>
      </dsp:nvSpPr>
      <dsp:spPr>
        <a:xfrm>
          <a:off x="6985617" y="2670765"/>
          <a:ext cx="1104698" cy="701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hlinkClick xmlns:r="http://schemas.openxmlformats.org/officeDocument/2006/relationships" r:id="" action="ppaction://hlinksldjump"/>
            </a:rPr>
            <a:t>ISO 14040 </a:t>
          </a:r>
          <a:endParaRPr lang="tr-T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(YDA)</a:t>
          </a:r>
        </a:p>
      </dsp:txBody>
      <dsp:txXfrm>
        <a:off x="7006163" y="2691311"/>
        <a:ext cx="1063606" cy="660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51D85-6AF2-4556-BA23-0A4667607516}">
      <dsp:nvSpPr>
        <dsp:cNvPr id="0" name=""/>
        <dsp:cNvSpPr/>
      </dsp:nvSpPr>
      <dsp:spPr>
        <a:xfrm>
          <a:off x="688" y="316390"/>
          <a:ext cx="1103037" cy="44121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Ham maddeler</a:t>
          </a:r>
        </a:p>
      </dsp:txBody>
      <dsp:txXfrm>
        <a:off x="221296" y="316390"/>
        <a:ext cx="661822" cy="441215"/>
      </dsp:txXfrm>
    </dsp:sp>
    <dsp:sp modelId="{09119E29-BAFB-4229-A5BD-E8CC7552D9DC}">
      <dsp:nvSpPr>
        <dsp:cNvPr id="0" name=""/>
        <dsp:cNvSpPr/>
      </dsp:nvSpPr>
      <dsp:spPr>
        <a:xfrm>
          <a:off x="993422" y="316390"/>
          <a:ext cx="1103037" cy="441215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Taşıma</a:t>
          </a:r>
        </a:p>
      </dsp:txBody>
      <dsp:txXfrm>
        <a:off x="1214030" y="316390"/>
        <a:ext cx="661822" cy="441215"/>
      </dsp:txXfrm>
    </dsp:sp>
    <dsp:sp modelId="{9A3944D7-B06D-42DD-AB0B-6812DB45ADEE}">
      <dsp:nvSpPr>
        <dsp:cNvPr id="0" name=""/>
        <dsp:cNvSpPr/>
      </dsp:nvSpPr>
      <dsp:spPr>
        <a:xfrm>
          <a:off x="1986156" y="316390"/>
          <a:ext cx="1103037" cy="441215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Üretim	</a:t>
          </a:r>
        </a:p>
      </dsp:txBody>
      <dsp:txXfrm>
        <a:off x="2206764" y="316390"/>
        <a:ext cx="661822" cy="441215"/>
      </dsp:txXfrm>
    </dsp:sp>
    <dsp:sp modelId="{278E6DE8-703F-43C3-8592-2F765DBBCDD9}">
      <dsp:nvSpPr>
        <dsp:cNvPr id="0" name=""/>
        <dsp:cNvSpPr/>
      </dsp:nvSpPr>
      <dsp:spPr>
        <a:xfrm>
          <a:off x="2978890" y="316390"/>
          <a:ext cx="1103037" cy="441215"/>
        </a:xfrm>
        <a:prstGeom prst="chevron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Dağıtım</a:t>
          </a:r>
        </a:p>
      </dsp:txBody>
      <dsp:txXfrm>
        <a:off x="3199498" y="316390"/>
        <a:ext cx="661822" cy="441215"/>
      </dsp:txXfrm>
    </dsp:sp>
    <dsp:sp modelId="{D62E31FA-4050-4082-AAF2-DE0926F0EF7C}">
      <dsp:nvSpPr>
        <dsp:cNvPr id="0" name=""/>
        <dsp:cNvSpPr/>
      </dsp:nvSpPr>
      <dsp:spPr>
        <a:xfrm>
          <a:off x="4026777" y="316390"/>
          <a:ext cx="1103037" cy="441215"/>
        </a:xfrm>
        <a:prstGeom prst="chevron">
          <a:avLst/>
        </a:prstGeom>
        <a:solidFill>
          <a:srgbClr val="FF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Satış</a:t>
          </a:r>
        </a:p>
      </dsp:txBody>
      <dsp:txXfrm>
        <a:off x="4247385" y="316390"/>
        <a:ext cx="661822" cy="441215"/>
      </dsp:txXfrm>
    </dsp:sp>
    <dsp:sp modelId="{948B1B1F-4EE2-4BA4-8020-68BC6029514C}">
      <dsp:nvSpPr>
        <dsp:cNvPr id="0" name=""/>
        <dsp:cNvSpPr/>
      </dsp:nvSpPr>
      <dsp:spPr>
        <a:xfrm>
          <a:off x="4964358" y="316390"/>
          <a:ext cx="1103037" cy="44121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Taşıma</a:t>
          </a:r>
        </a:p>
      </dsp:txBody>
      <dsp:txXfrm>
        <a:off x="5184966" y="316390"/>
        <a:ext cx="661822" cy="441215"/>
      </dsp:txXfrm>
    </dsp:sp>
    <dsp:sp modelId="{B728430F-06AA-4C82-B054-869CA776B77A}">
      <dsp:nvSpPr>
        <dsp:cNvPr id="0" name=""/>
        <dsp:cNvSpPr/>
      </dsp:nvSpPr>
      <dsp:spPr>
        <a:xfrm>
          <a:off x="5957092" y="316390"/>
          <a:ext cx="1103037" cy="441215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Kullanım</a:t>
          </a:r>
        </a:p>
      </dsp:txBody>
      <dsp:txXfrm>
        <a:off x="6177700" y="316390"/>
        <a:ext cx="661822" cy="441215"/>
      </dsp:txXfrm>
    </dsp:sp>
    <dsp:sp modelId="{ECADA536-393B-44BA-A579-F193B2A5027E}">
      <dsp:nvSpPr>
        <dsp:cNvPr id="0" name=""/>
        <dsp:cNvSpPr/>
      </dsp:nvSpPr>
      <dsp:spPr>
        <a:xfrm>
          <a:off x="6949826" y="316390"/>
          <a:ext cx="1103037" cy="441215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Bertaraf</a:t>
          </a:r>
        </a:p>
      </dsp:txBody>
      <dsp:txXfrm>
        <a:off x="7170434" y="316390"/>
        <a:ext cx="661822" cy="441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DFC5-0D62-46F7-AD5A-5BAC278D9499}">
      <dsp:nvSpPr>
        <dsp:cNvPr id="0" name=""/>
        <dsp:cNvSpPr/>
      </dsp:nvSpPr>
      <dsp:spPr>
        <a:xfrm>
          <a:off x="6105395" y="2220611"/>
          <a:ext cx="1359171" cy="32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02"/>
              </a:lnTo>
              <a:lnTo>
                <a:pt x="1359171" y="220402"/>
              </a:lnTo>
              <a:lnTo>
                <a:pt x="1359171" y="323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9260-6EF5-423C-B53B-2E2CC3A1200B}">
      <dsp:nvSpPr>
        <dsp:cNvPr id="0" name=""/>
        <dsp:cNvSpPr/>
      </dsp:nvSpPr>
      <dsp:spPr>
        <a:xfrm>
          <a:off x="6059675" y="2220611"/>
          <a:ext cx="91440" cy="323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5305-4387-4F32-AE36-64C825CE7211}">
      <dsp:nvSpPr>
        <dsp:cNvPr id="0" name=""/>
        <dsp:cNvSpPr/>
      </dsp:nvSpPr>
      <dsp:spPr>
        <a:xfrm>
          <a:off x="4746223" y="2220611"/>
          <a:ext cx="1359171" cy="323421"/>
        </a:xfrm>
        <a:custGeom>
          <a:avLst/>
          <a:gdLst/>
          <a:ahLst/>
          <a:cxnLst/>
          <a:rect l="0" t="0" r="0" b="0"/>
          <a:pathLst>
            <a:path>
              <a:moveTo>
                <a:pt x="1359171" y="0"/>
              </a:moveTo>
              <a:lnTo>
                <a:pt x="1359171" y="220402"/>
              </a:lnTo>
              <a:lnTo>
                <a:pt x="0" y="220402"/>
              </a:lnTo>
              <a:lnTo>
                <a:pt x="0" y="323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B157-C5CA-4534-B0F6-E6C6AC3BE378}">
      <dsp:nvSpPr>
        <dsp:cNvPr id="0" name=""/>
        <dsp:cNvSpPr/>
      </dsp:nvSpPr>
      <dsp:spPr>
        <a:xfrm>
          <a:off x="4039893" y="1191038"/>
          <a:ext cx="2065502" cy="32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02"/>
              </a:lnTo>
              <a:lnTo>
                <a:pt x="2065502" y="220402"/>
              </a:lnTo>
              <a:lnTo>
                <a:pt x="2065502" y="323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03E79-020F-4E0C-BBE2-0CB87D8284D7}">
      <dsp:nvSpPr>
        <dsp:cNvPr id="0" name=""/>
        <dsp:cNvSpPr/>
      </dsp:nvSpPr>
      <dsp:spPr>
        <a:xfrm>
          <a:off x="1974390" y="2220611"/>
          <a:ext cx="1412661" cy="32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02"/>
              </a:lnTo>
              <a:lnTo>
                <a:pt x="1412661" y="220402"/>
              </a:lnTo>
              <a:lnTo>
                <a:pt x="1412661" y="323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AF39F-1548-4C50-B740-5C919A86D6AF}">
      <dsp:nvSpPr>
        <dsp:cNvPr id="0" name=""/>
        <dsp:cNvSpPr/>
      </dsp:nvSpPr>
      <dsp:spPr>
        <a:xfrm>
          <a:off x="1928670" y="2220611"/>
          <a:ext cx="91440" cy="323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1340F-17CA-47E3-8DEE-7C6035C545F8}">
      <dsp:nvSpPr>
        <dsp:cNvPr id="0" name=""/>
        <dsp:cNvSpPr/>
      </dsp:nvSpPr>
      <dsp:spPr>
        <a:xfrm>
          <a:off x="561729" y="2220611"/>
          <a:ext cx="1412661" cy="323421"/>
        </a:xfrm>
        <a:custGeom>
          <a:avLst/>
          <a:gdLst/>
          <a:ahLst/>
          <a:cxnLst/>
          <a:rect l="0" t="0" r="0" b="0"/>
          <a:pathLst>
            <a:path>
              <a:moveTo>
                <a:pt x="1412661" y="0"/>
              </a:moveTo>
              <a:lnTo>
                <a:pt x="1412661" y="220402"/>
              </a:lnTo>
              <a:lnTo>
                <a:pt x="0" y="220402"/>
              </a:lnTo>
              <a:lnTo>
                <a:pt x="0" y="323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27085-8B37-4821-AB69-D36177BC6AE0}">
      <dsp:nvSpPr>
        <dsp:cNvPr id="0" name=""/>
        <dsp:cNvSpPr/>
      </dsp:nvSpPr>
      <dsp:spPr>
        <a:xfrm>
          <a:off x="1974390" y="1191038"/>
          <a:ext cx="2065502" cy="323421"/>
        </a:xfrm>
        <a:custGeom>
          <a:avLst/>
          <a:gdLst/>
          <a:ahLst/>
          <a:cxnLst/>
          <a:rect l="0" t="0" r="0" b="0"/>
          <a:pathLst>
            <a:path>
              <a:moveTo>
                <a:pt x="2065502" y="0"/>
              </a:moveTo>
              <a:lnTo>
                <a:pt x="2065502" y="220402"/>
              </a:lnTo>
              <a:lnTo>
                <a:pt x="0" y="220402"/>
              </a:lnTo>
              <a:lnTo>
                <a:pt x="0" y="323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C7FB8-EDFA-4B51-84EC-DEF85C9C97EB}">
      <dsp:nvSpPr>
        <dsp:cNvPr id="0" name=""/>
        <dsp:cNvSpPr/>
      </dsp:nvSpPr>
      <dsp:spPr>
        <a:xfrm>
          <a:off x="3483868" y="484887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F7447-145F-4205-B3B5-0C14CF62AC78}">
      <dsp:nvSpPr>
        <dsp:cNvPr id="0" name=""/>
        <dsp:cNvSpPr/>
      </dsp:nvSpPr>
      <dsp:spPr>
        <a:xfrm>
          <a:off x="3607429" y="602270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AKREDİTASYON</a:t>
          </a:r>
        </a:p>
      </dsp:txBody>
      <dsp:txXfrm>
        <a:off x="3628111" y="622952"/>
        <a:ext cx="1070685" cy="664787"/>
      </dsp:txXfrm>
    </dsp:sp>
    <dsp:sp modelId="{0D63A465-235D-480A-B675-6740D9523ED6}">
      <dsp:nvSpPr>
        <dsp:cNvPr id="0" name=""/>
        <dsp:cNvSpPr/>
      </dsp:nvSpPr>
      <dsp:spPr>
        <a:xfrm>
          <a:off x="1418365" y="1514459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29E8D-FE68-43E3-B790-B9FA17D95297}">
      <dsp:nvSpPr>
        <dsp:cNvPr id="0" name=""/>
        <dsp:cNvSpPr/>
      </dsp:nvSpPr>
      <dsp:spPr>
        <a:xfrm>
          <a:off x="1541926" y="1631842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Zorunlu Alan</a:t>
          </a:r>
        </a:p>
      </dsp:txBody>
      <dsp:txXfrm>
        <a:off x="1562608" y="1652524"/>
        <a:ext cx="1070685" cy="664787"/>
      </dsp:txXfrm>
    </dsp:sp>
    <dsp:sp modelId="{B5AC4036-4746-4D09-8A74-5E4C72EA0705}">
      <dsp:nvSpPr>
        <dsp:cNvPr id="0" name=""/>
        <dsp:cNvSpPr/>
      </dsp:nvSpPr>
      <dsp:spPr>
        <a:xfrm>
          <a:off x="5704" y="2544032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DEEF7-2F32-40F6-8A0C-C1EDCA0412AB}">
      <dsp:nvSpPr>
        <dsp:cNvPr id="0" name=""/>
        <dsp:cNvSpPr/>
      </dsp:nvSpPr>
      <dsp:spPr>
        <a:xfrm>
          <a:off x="129265" y="2661415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İ&amp;R Tebliği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(ETS Muadili)</a:t>
          </a:r>
        </a:p>
      </dsp:txBody>
      <dsp:txXfrm>
        <a:off x="149947" y="2682097"/>
        <a:ext cx="1070685" cy="664787"/>
      </dsp:txXfrm>
    </dsp:sp>
    <dsp:sp modelId="{01CCBBA7-77DE-44DA-8B2E-6914EBAB8A6E}">
      <dsp:nvSpPr>
        <dsp:cNvPr id="0" name=""/>
        <dsp:cNvSpPr/>
      </dsp:nvSpPr>
      <dsp:spPr>
        <a:xfrm>
          <a:off x="1364876" y="2544032"/>
          <a:ext cx="1219028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3E18F-7761-4F68-9792-C299E495EC20}">
      <dsp:nvSpPr>
        <dsp:cNvPr id="0" name=""/>
        <dsp:cNvSpPr/>
      </dsp:nvSpPr>
      <dsp:spPr>
        <a:xfrm>
          <a:off x="1488437" y="2661415"/>
          <a:ext cx="1219028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SKDM</a:t>
          </a:r>
        </a:p>
      </dsp:txBody>
      <dsp:txXfrm>
        <a:off x="1509119" y="2682097"/>
        <a:ext cx="1177664" cy="664787"/>
      </dsp:txXfrm>
    </dsp:sp>
    <dsp:sp modelId="{C009BA8F-C137-482D-A642-03F3D44F06A0}">
      <dsp:nvSpPr>
        <dsp:cNvPr id="0" name=""/>
        <dsp:cNvSpPr/>
      </dsp:nvSpPr>
      <dsp:spPr>
        <a:xfrm>
          <a:off x="2831027" y="2544032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615CE-E211-4BD4-A91E-E5143453728E}">
      <dsp:nvSpPr>
        <dsp:cNvPr id="0" name=""/>
        <dsp:cNvSpPr/>
      </dsp:nvSpPr>
      <dsp:spPr>
        <a:xfrm>
          <a:off x="2954588" y="2661415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CORSIA</a:t>
          </a:r>
        </a:p>
      </dsp:txBody>
      <dsp:txXfrm>
        <a:off x="2975270" y="2682097"/>
        <a:ext cx="1070685" cy="664787"/>
      </dsp:txXfrm>
    </dsp:sp>
    <dsp:sp modelId="{0390A0DF-AC67-46FD-8A90-DDD4DAAEDDE2}">
      <dsp:nvSpPr>
        <dsp:cNvPr id="0" name=""/>
        <dsp:cNvSpPr/>
      </dsp:nvSpPr>
      <dsp:spPr>
        <a:xfrm>
          <a:off x="5549371" y="1514459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5EAB5-43DC-4C64-A8E1-A665AA4A4730}">
      <dsp:nvSpPr>
        <dsp:cNvPr id="0" name=""/>
        <dsp:cNvSpPr/>
      </dsp:nvSpPr>
      <dsp:spPr>
        <a:xfrm>
          <a:off x="5672932" y="1631842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Gönüllü Alan</a:t>
          </a:r>
        </a:p>
      </dsp:txBody>
      <dsp:txXfrm>
        <a:off x="5693614" y="1652524"/>
        <a:ext cx="1070685" cy="664787"/>
      </dsp:txXfrm>
    </dsp:sp>
    <dsp:sp modelId="{CC0C28E1-6020-453B-B5DB-059EDEFA9993}">
      <dsp:nvSpPr>
        <dsp:cNvPr id="0" name=""/>
        <dsp:cNvSpPr/>
      </dsp:nvSpPr>
      <dsp:spPr>
        <a:xfrm>
          <a:off x="4190199" y="2544032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A0B0-2D55-4D2F-B52A-65816E332F85}">
      <dsp:nvSpPr>
        <dsp:cNvPr id="0" name=""/>
        <dsp:cNvSpPr/>
      </dsp:nvSpPr>
      <dsp:spPr>
        <a:xfrm>
          <a:off x="4313760" y="2661415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ISO 14064-1 (Kurumsal)</a:t>
          </a:r>
        </a:p>
      </dsp:txBody>
      <dsp:txXfrm>
        <a:off x="4334442" y="2682097"/>
        <a:ext cx="1070685" cy="664787"/>
      </dsp:txXfrm>
    </dsp:sp>
    <dsp:sp modelId="{6C73C3F2-69A9-435E-9D03-A66AD41B7400}">
      <dsp:nvSpPr>
        <dsp:cNvPr id="0" name=""/>
        <dsp:cNvSpPr/>
      </dsp:nvSpPr>
      <dsp:spPr>
        <a:xfrm>
          <a:off x="5549371" y="2544032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8DFF-B93D-4F96-BFC5-0DA9A836ED4D}">
      <dsp:nvSpPr>
        <dsp:cNvPr id="0" name=""/>
        <dsp:cNvSpPr/>
      </dsp:nvSpPr>
      <dsp:spPr>
        <a:xfrm>
          <a:off x="5672932" y="2661415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ISO 14067 (Ürün /</a:t>
          </a:r>
          <a:r>
            <a:rPr lang="tr-TR" sz="900" kern="1200" dirty="0" err="1"/>
            <a:t>Hzmet</a:t>
          </a:r>
          <a:r>
            <a:rPr lang="tr-TR" sz="900" kern="1200" dirty="0"/>
            <a:t>)</a:t>
          </a:r>
        </a:p>
      </dsp:txBody>
      <dsp:txXfrm>
        <a:off x="5693614" y="2682097"/>
        <a:ext cx="1070685" cy="664787"/>
      </dsp:txXfrm>
    </dsp:sp>
    <dsp:sp modelId="{6BAEC3CA-DABF-47F5-9E37-AF7AAA926450}">
      <dsp:nvSpPr>
        <dsp:cNvPr id="0" name=""/>
        <dsp:cNvSpPr/>
      </dsp:nvSpPr>
      <dsp:spPr>
        <a:xfrm>
          <a:off x="6908542" y="2544032"/>
          <a:ext cx="1112049" cy="706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1C35C-778B-4BEF-A351-D8E17539CCAB}">
      <dsp:nvSpPr>
        <dsp:cNvPr id="0" name=""/>
        <dsp:cNvSpPr/>
      </dsp:nvSpPr>
      <dsp:spPr>
        <a:xfrm>
          <a:off x="7032103" y="2661415"/>
          <a:ext cx="1112049" cy="70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ISO 14040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(YDA)</a:t>
          </a:r>
        </a:p>
      </dsp:txBody>
      <dsp:txXfrm>
        <a:off x="7052785" y="2682097"/>
        <a:ext cx="1070685" cy="664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38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5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09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33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34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43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199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EMİSYON AZALTIM GİRİŞİMLERİ: ENERJİ YÖENTİMİ, YENİLENEBİLİR ENERJİ KULLANIMI, YAKIT DEĞİŞİMİ, AĞAÇLANDIRMA, YENİ TEKNOLOJİLERE YATIRIM</a:t>
            </a:r>
            <a:r>
              <a:rPr lang="tr-TR" baseline="0" dirty="0"/>
              <a:t> VS. GİBİ DİĞER EMİSYON AZALTICI FAALİYETLERİN.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141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83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88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885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30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19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350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76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633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890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917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9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537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46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261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14.07.2021 tarihinde taslak olarak yayımlanmıştır.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860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834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851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52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84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90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18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15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74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9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3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49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13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55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58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34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99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79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93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64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17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12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59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97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965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46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74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57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23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0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9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378" lvl="1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4" lvl="3" indent="-342892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943" lvl="4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132" lvl="5" indent="-342892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320" lvl="6" indent="-342892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7" lvl="8" indent="-342892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378" lvl="1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4" lvl="3" indent="-342892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943" lvl="4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132" lvl="5" indent="-342892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320" lvl="6" indent="-342892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7" lvl="8" indent="-342892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378" lvl="1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66" lvl="2" indent="-342892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54" lvl="3" indent="-342892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943" lvl="4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132" lvl="5" indent="-342892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320" lvl="6" indent="-342892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509" lvl="7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697" lvl="8" indent="-342892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9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3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61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3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4317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378" lvl="1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566" lvl="2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754" lvl="3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5943" lvl="4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132" lvl="5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320" lvl="6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509" lvl="7" indent="-431789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697" lvl="8" indent="-431789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8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9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378" lvl="1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566" lvl="2" indent="-355591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54" lvl="3" indent="-355591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378" lvl="1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566" lvl="2" indent="-355591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54" lvl="3" indent="-355591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23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83" r:id="rId6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0842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181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109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ransition>
    <p:fade thruBlk="1"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bildik@tse.org.t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hyperlink" Target="mailto:cevreselgozetim@tse.org.t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856397" y="2273056"/>
            <a:ext cx="7175083" cy="20871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tr-TR" sz="3000" dirty="0">
                <a:solidFill>
                  <a:schemeClr val="bg1"/>
                </a:solidFill>
              </a:rPr>
              <a:t>Sera Gazı Emisyonları Hesaplama Metodolojileri</a:t>
            </a:r>
            <a:endParaRPr sz="3000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r="28508"/>
          <a:stretch/>
        </p:blipFill>
        <p:spPr>
          <a:xfrm>
            <a:off x="856397" y="773627"/>
            <a:ext cx="3920319" cy="12345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5" y="4084517"/>
            <a:ext cx="942400" cy="75392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2" y="4360248"/>
            <a:ext cx="520448" cy="4781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787061" y="8260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dirty="0"/>
              <a:t>Raporlama İçin Önemli </a:t>
            </a:r>
            <a:br>
              <a:rPr lang="tr-TR" dirty="0"/>
            </a:br>
            <a:r>
              <a:rPr lang="tr-TR" dirty="0"/>
              <a:t>Terimlerin Evrimi</a:t>
            </a:r>
            <a:endParaRPr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2" name="Metin Yer Tutucusu 1"/>
          <p:cNvSpPr>
            <a:spLocks noGrp="1"/>
          </p:cNvSpPr>
          <p:nvPr>
            <p:ph type="body" idx="2"/>
          </p:nvPr>
        </p:nvSpPr>
        <p:spPr>
          <a:xfrm>
            <a:off x="4515885" y="1430150"/>
            <a:ext cx="3068736" cy="3319800"/>
          </a:xfrm>
        </p:spPr>
        <p:txBody>
          <a:bodyPr/>
          <a:lstStyle/>
          <a:p>
            <a:pPr marL="0" indent="0">
              <a:buNone/>
            </a:pPr>
            <a:r>
              <a:rPr lang="tr-TR" sz="1600" b="1" dirty="0"/>
              <a:t>Gömülü Emisyonlar</a:t>
            </a:r>
          </a:p>
          <a:p>
            <a:pPr marL="0" indent="0">
              <a:buNone/>
            </a:pPr>
            <a:r>
              <a:rPr lang="tr-TR" sz="1600" dirty="0"/>
              <a:t>SKDM Regülasyonu Ek-3’ teki metotlara uygun olarak hesaplanan, malların üretim sürecinde, malların ve elektriğin üretiminden kaynaklanan </a:t>
            </a:r>
            <a:r>
              <a:rPr lang="tr-TR" sz="1600" u="sng" dirty="0"/>
              <a:t>doğrudan</a:t>
            </a:r>
            <a:r>
              <a:rPr lang="tr-TR" sz="1600" dirty="0"/>
              <a:t> ve </a:t>
            </a:r>
            <a:r>
              <a:rPr lang="tr-TR" sz="1600" u="sng" dirty="0"/>
              <a:t>dolaylı</a:t>
            </a:r>
            <a:r>
              <a:rPr lang="tr-TR" sz="1600" dirty="0"/>
              <a:t> emisyonlar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55300" y="1430150"/>
            <a:ext cx="3210514" cy="1688363"/>
          </a:xfrm>
        </p:spPr>
        <p:txBody>
          <a:bodyPr/>
          <a:lstStyle/>
          <a:p>
            <a:pPr marL="0" lvl="0" indent="0">
              <a:buNone/>
            </a:pPr>
            <a:r>
              <a:rPr lang="tr-TR" sz="1600" b="1" strike="sngStrike" dirty="0">
                <a:solidFill>
                  <a:schemeClr val="tx1"/>
                </a:solidFill>
              </a:rPr>
              <a:t>Gömülü Emisyonlar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tr-TR" sz="1600" strike="sngStrike" dirty="0">
                <a:solidFill>
                  <a:schemeClr val="tx1"/>
                </a:solidFill>
              </a:rPr>
              <a:t>Regülasyon Ek-3’ndeki metodolojilere göre hesaplanan malların üretimi esnasında oluşan </a:t>
            </a:r>
            <a:r>
              <a:rPr lang="tr-TR" sz="1600" u="sng" strike="sngStrike" dirty="0">
                <a:solidFill>
                  <a:schemeClr val="tx1"/>
                </a:solidFill>
              </a:rPr>
              <a:t>doğrudan</a:t>
            </a:r>
            <a:r>
              <a:rPr lang="tr-TR" sz="1600" strike="sngStrike" dirty="0">
                <a:solidFill>
                  <a:schemeClr val="tx1"/>
                </a:solidFill>
              </a:rPr>
              <a:t> emisyonlardır.</a:t>
            </a:r>
          </a:p>
          <a:p>
            <a:endParaRPr lang="tr-TR" dirty="0"/>
          </a:p>
        </p:txBody>
      </p:sp>
      <p:sp>
        <p:nvSpPr>
          <p:cNvPr id="12" name="Sağ Ok 11"/>
          <p:cNvSpPr/>
          <p:nvPr/>
        </p:nvSpPr>
        <p:spPr>
          <a:xfrm>
            <a:off x="887104" y="3507475"/>
            <a:ext cx="1337481" cy="10696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2425768" y="3507475"/>
            <a:ext cx="1337481" cy="106964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23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787061" y="8260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Raporlama İçin Önemli </a:t>
            </a:r>
            <a:br>
              <a:rPr lang="tr-TR" dirty="0"/>
            </a:br>
            <a:r>
              <a:rPr lang="tr-TR" dirty="0"/>
              <a:t>Terimlerin Evrimi</a:t>
            </a:r>
            <a:endParaRPr dirty="0"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1"/>
          </p:nvPr>
        </p:nvSpPr>
        <p:spPr>
          <a:xfrm>
            <a:off x="914400" y="1519444"/>
            <a:ext cx="2636520" cy="15056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b="1" dirty="0"/>
              <a:t>Basit mallar</a:t>
            </a:r>
            <a:endParaRPr sz="13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300" dirty="0"/>
              <a:t>Özellikle sıfır gömülü emisyonlu girdi malzemeler ve yakıtları gerektiren üretim prosesinden üretilen mallar.</a:t>
            </a:r>
            <a:endParaRPr sz="1300" dirty="0"/>
          </a:p>
        </p:txBody>
      </p:sp>
      <p:sp>
        <p:nvSpPr>
          <p:cNvPr id="278" name="Google Shape;278;p29"/>
          <p:cNvSpPr txBox="1">
            <a:spLocks noGrp="1"/>
          </p:cNvSpPr>
          <p:nvPr>
            <p:ph type="body" idx="2"/>
          </p:nvPr>
        </p:nvSpPr>
        <p:spPr>
          <a:xfrm>
            <a:off x="4236454" y="1519444"/>
            <a:ext cx="2522485" cy="13228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b="1" dirty="0"/>
              <a:t>Kompleks mallar</a:t>
            </a:r>
            <a:endParaRPr sz="13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300" strike="sngStrike" dirty="0"/>
              <a:t>Üretim proseslerinde diğer basit mal girdilerine ihtiyacı olan mallardır. </a:t>
            </a:r>
            <a:r>
              <a:rPr lang="tr-TR" sz="1300" i="1" dirty="0">
                <a:solidFill>
                  <a:srgbClr val="C00000"/>
                </a:solidFill>
              </a:rPr>
              <a:t>Basit mallar dışındaki mallar.</a:t>
            </a:r>
            <a:endParaRPr sz="1300" i="1" dirty="0">
              <a:solidFill>
                <a:srgbClr val="C0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7" name="Google Shape;374;p38"/>
          <p:cNvSpPr txBox="1"/>
          <p:nvPr/>
        </p:nvSpPr>
        <p:spPr>
          <a:xfrm>
            <a:off x="914400" y="3025139"/>
            <a:ext cx="7853082" cy="104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1E2124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Komisyon</a:t>
            </a:r>
            <a:r>
              <a:rPr kumimoji="0" lang="tr-TR" sz="13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‘Basit Mal’ ve ‘Kompleks Mal’ </a:t>
            </a:r>
            <a:r>
              <a:rPr kumimoji="0" lang="tr-TR" sz="1300" b="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spesifikasyonları</a:t>
            </a:r>
            <a:r>
              <a:rPr kumimoji="0" lang="tr-TR" sz="13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 dahil, 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1E2124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üretim proseslerinin sistem sınırları, emisyon faktörleri, tesise özel gerçek emisyon değerleri ve varsayılan değerler ve bunların her bir mal türüne uygulamasına yönelik hesaplama metotlarına ilişkin uygulamalar getirebilecektir.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1E2124">
                  <a:lumMod val="90000"/>
                  <a:lumOff val="10000"/>
                </a:srgb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546E820-57B0-4EEF-A524-BD40911A02CA}"/>
              </a:ext>
            </a:extLst>
          </p:cNvPr>
          <p:cNvSpPr/>
          <p:nvPr/>
        </p:nvSpPr>
        <p:spPr>
          <a:xfrm>
            <a:off x="486327" y="4161502"/>
            <a:ext cx="85795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Sıfır gömülü emisyon: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Üretim sürecinde hiçbir şekilde emisyona neden olmayan ürün anlamına gelmekte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olup, hammadde olarak değerlendirilebilir. Örnek olarak, demir çelik üretimi (kullanılan demir cevheri)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Veya birincil alüminyum üretimi (kullanılan boksit cevheri)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verilebilir.</a:t>
            </a:r>
          </a:p>
        </p:txBody>
      </p:sp>
    </p:spTree>
    <p:extLst>
      <p:ext uri="{BB962C8B-B14F-4D97-AF65-F5344CB8AC3E}">
        <p14:creationId xmlns:p14="http://schemas.microsoft.com/office/powerpoint/2010/main" val="11165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642B6B2-7C78-4519-8098-83C80DFD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9" y="0"/>
            <a:ext cx="6425741" cy="482845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EF75E1F-FFE8-4FB4-853C-220FAD582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855300" y="1572693"/>
            <a:ext cx="2436540" cy="3035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tr-TR" b="1" dirty="0"/>
              <a:t>Basit Mallar</a:t>
            </a:r>
            <a:endParaRPr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500" dirty="0"/>
              <a:t>Bir tesiste üretilen basit mallara ait spesifik gerçek gömülü emisyonlarının hesaplanmasında sadece </a:t>
            </a:r>
            <a:r>
              <a:rPr lang="tr-TR" sz="1500" u="sng" dirty="0"/>
              <a:t>doğrudan emisyonlar </a:t>
            </a:r>
            <a:r>
              <a:rPr lang="tr-TR" sz="1500" dirty="0"/>
              <a:t>hesaba katılır.</a:t>
            </a:r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tr-TR" dirty="0"/>
              <a:t>Spesifik Gerçek Gömülü Emisyonlar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Google Shape;150;p19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419366" y="1756913"/>
                <a:ext cx="2286235" cy="1343800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𝑺𝑬𝑬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1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𝑨𝒕𝒕𝒓𝑬𝒎</m:t>
                              </m:r>
                            </m:e>
                            <m:sub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𝑨𝑳</m:t>
                              </m:r>
                            </m:e>
                            <m:sub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1597" indent="0">
                  <a:buNone/>
                </a:pPr>
                <a:endParaRPr lang="tr-TR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1597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>
                            <a:latin typeface="Cambria Math" panose="02040503050406030204" pitchFamily="18" charset="0"/>
                          </a:rPr>
                          <m:t>𝑨𝒕𝒕𝒓𝑬𝒎</m:t>
                        </m:r>
                      </m:e>
                      <m:sub>
                        <m:r>
                          <a:rPr lang="tr-TR" sz="18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tr-TR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Doğ. Em</a:t>
                </a:r>
              </a:p>
              <a:p>
                <a:pPr marL="101597" indent="0">
                  <a:buNone/>
                </a:pPr>
                <a:endParaRPr lang="tr-TR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Google Shape;150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419366" y="1756913"/>
                <a:ext cx="2286235" cy="134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147060" y="3441104"/>
                <a:ext cx="5821680" cy="1230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1597" defTabSz="914378">
                  <a:buClr>
                    <a:srgbClr val="2AC3F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𝑺𝑬𝑬</m:t>
                        </m:r>
                      </m:e>
                      <m:sub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 = </a:t>
                </a:r>
                <a:r>
                  <a:rPr lang="tr-TR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(g) malının spesifik gömülü emisyonu, ton CO</a:t>
                </a:r>
                <a:r>
                  <a:rPr lang="tr-TR" baseline="-25000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2e </a:t>
                </a:r>
                <a:r>
                  <a:rPr lang="tr-TR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/ton mal.</a:t>
                </a:r>
              </a:p>
              <a:p>
                <a:pPr marL="101597" defTabSz="914378">
                  <a:buClr>
                    <a:srgbClr val="2AC3F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𝑨𝒕𝒕𝒓𝑬𝒎</m:t>
                        </m:r>
                      </m:e>
                      <m:sub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 = </a:t>
                </a:r>
                <a:r>
                  <a:rPr lang="tr-TR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(g) malına atfedilen emisyonlardır, ton CO2e.</a:t>
                </a:r>
              </a:p>
              <a:p>
                <a:pPr marL="101597" defTabSz="914378">
                  <a:buClr>
                    <a:srgbClr val="2AC3F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𝑨𝑳</m:t>
                        </m:r>
                      </m:e>
                      <m:sub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 = </a:t>
                </a:r>
                <a:r>
                  <a:rPr lang="tr-TR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Raporlama periyodunda o tesiste üretilen malların miktarıdır, ton. </a:t>
                </a: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3441104"/>
                <a:ext cx="5821680" cy="1230722"/>
              </a:xfrm>
              <a:prstGeom prst="rect">
                <a:avLst/>
              </a:prstGeom>
              <a:blipFill>
                <a:blip r:embed="rId5"/>
                <a:stretch>
                  <a:fillRect t="-495" b="-44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Yuvarlatılmış Dikdörtgen 2"/>
          <p:cNvSpPr/>
          <p:nvPr/>
        </p:nvSpPr>
        <p:spPr>
          <a:xfrm>
            <a:off x="4148972" y="1628001"/>
            <a:ext cx="2827020" cy="1565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1E2124"/>
              </a:solidFill>
              <a:latin typeface="Arial"/>
            </a:endParaRPr>
          </a:p>
        </p:txBody>
      </p:sp>
      <p:grpSp>
        <p:nvGrpSpPr>
          <p:cNvPr id="9" name="Google Shape;717;p47"/>
          <p:cNvGrpSpPr/>
          <p:nvPr/>
        </p:nvGrpSpPr>
        <p:grpSpPr>
          <a:xfrm>
            <a:off x="2520767" y="1517384"/>
            <a:ext cx="365499" cy="365499"/>
            <a:chOff x="1922075" y="1629000"/>
            <a:chExt cx="437200" cy="437200"/>
          </a:xfrm>
        </p:grpSpPr>
        <p:sp>
          <p:nvSpPr>
            <p:cNvPr id="10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1E2124"/>
                </a:solidFill>
              </a:endParaRPr>
            </a:p>
          </p:txBody>
        </p:sp>
        <p:sp>
          <p:nvSpPr>
            <p:cNvPr id="11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1E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48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855300" y="1572693"/>
            <a:ext cx="2383200" cy="20391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tr-TR" b="1" dirty="0"/>
              <a:t>Kompleks Mallar</a:t>
            </a:r>
            <a:endParaRPr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500" dirty="0"/>
              <a:t>Tesiste üretilen kompleks malların spesifik gerçek emisyonlarının belirlemek için, sadece </a:t>
            </a:r>
            <a:r>
              <a:rPr lang="tr-TR" sz="1500" u="sng" dirty="0"/>
              <a:t>doğrudan emisyonlar </a:t>
            </a:r>
            <a:r>
              <a:rPr lang="tr-TR" sz="1500" dirty="0"/>
              <a:t>dikkate alınır. </a:t>
            </a:r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dirty="0"/>
              <a:t>Spesifik Gerçek Gömülü Emisyonlar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Google Shape;150;p19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5159997" y="3118980"/>
                <a:ext cx="3353035" cy="675946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10159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700" b="1" i="1">
                              <a:latin typeface="Cambria Math" panose="02040503050406030204" pitchFamily="18" charset="0"/>
                            </a:rPr>
                            <m:t>𝑺𝑬𝑬</m:t>
                          </m:r>
                        </m:e>
                        <m:sub>
                          <m:r>
                            <a:rPr lang="tr-TR" sz="17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17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700" b="1" i="1">
                                  <a:latin typeface="Cambria Math" panose="02040503050406030204" pitchFamily="18" charset="0"/>
                                </a:rPr>
                                <m:t>𝑨𝒕𝒕𝒓𝑬𝒎</m:t>
                              </m:r>
                            </m:e>
                            <m:sub>
                              <m:r>
                                <a:rPr lang="tr-TR" sz="17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tr-TR" sz="1700" b="1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tr-TR" sz="1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700" b="1" i="1">
                                  <a:latin typeface="Cambria Math" panose="02040503050406030204" pitchFamily="18" charset="0"/>
                                </a:rPr>
                                <m:t>𝑬𝑬</m:t>
                              </m:r>
                            </m:e>
                            <m:sub>
                              <m:r>
                                <a:rPr lang="tr-TR" sz="1700" b="1" i="1">
                                  <a:latin typeface="Cambria Math" panose="02040503050406030204" pitchFamily="18" charset="0"/>
                                </a:rPr>
                                <m:t>𝒊𝒏𝒑𝑴𝒂𝒕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700" b="1" i="1">
                                  <a:latin typeface="Cambria Math" panose="02040503050406030204" pitchFamily="18" charset="0"/>
                                </a:rPr>
                                <m:t>𝑨𝑳</m:t>
                              </m:r>
                            </m:e>
                            <m:sub>
                              <m:r>
                                <a:rPr lang="tr-TR" sz="17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700" b="1" dirty="0">
                  <a:latin typeface="Montserrat Light" panose="020B0604020202020204" charset="-9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0" name="Google Shape;150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159997" y="3118980"/>
                <a:ext cx="3353035" cy="67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280405" y="3944633"/>
                <a:ext cx="4819533" cy="99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1597" defTabSz="914378">
                  <a:buClr>
                    <a:srgbClr val="2AC3F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𝑬𝑬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𝒊𝒏𝒑𝑴𝒂𝒕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= Girdi malzemelerin üretim prosesinde sarf edilen gömülü emisyonlar. </a:t>
                </a:r>
                <a:endParaRPr lang="tr-TR" b="1" i="1" dirty="0">
                  <a:solidFill>
                    <a:srgbClr val="1E2124"/>
                  </a:solidFill>
                  <a:latin typeface="Cambria Math" panose="02040503050406030204" pitchFamily="18" charset="0"/>
                </a:endParaRPr>
              </a:p>
              <a:p>
                <a:pPr marL="101597" defTabSz="914378">
                  <a:buClr>
                    <a:srgbClr val="2AC3F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𝑨𝑳</m:t>
                        </m:r>
                      </m:e>
                      <m:sub>
                        <m:r>
                          <a:rPr lang="tr-TR" b="1" i="1">
                            <a:solidFill>
                              <a:srgbClr val="1E2124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 = </a:t>
                </a:r>
                <a:r>
                  <a:rPr lang="tr-TR" dirty="0">
                    <a:solidFill>
                      <a:srgbClr val="1E2124"/>
                    </a:solidFill>
                    <a:latin typeface="Montserrat Light" panose="020B0604020202020204" charset="-94"/>
                    <a:cs typeface="Times New Roman" panose="02020603050405020304" pitchFamily="18" charset="0"/>
                  </a:rPr>
                  <a:t>Raporlama periyodunda o tesiste üretilen malların miktarıdır, ton. </a:t>
                </a: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05" y="3944633"/>
                <a:ext cx="4819533" cy="993798"/>
              </a:xfrm>
              <a:prstGeom prst="rect">
                <a:avLst/>
              </a:prstGeom>
              <a:blipFill>
                <a:blip r:embed="rId5"/>
                <a:stretch>
                  <a:fillRect t="-1227" b="-55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Yuvarlatılmış Dikdörtgen 2"/>
          <p:cNvSpPr/>
          <p:nvPr/>
        </p:nvSpPr>
        <p:spPr>
          <a:xfrm>
            <a:off x="5159997" y="2960720"/>
            <a:ext cx="3353035" cy="804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1E2124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6335345" y="1882793"/>
                <a:ext cx="2354106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8"/>
                <a14:m>
                  <m:oMath xmlns:m="http://schemas.openxmlformats.org/officeDocument/2006/math">
                    <m:sSub>
                      <m:sSubPr>
                        <m:ctrlPr>
                          <a:rPr lang="tr-T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𝑬𝑬</m:t>
                        </m:r>
                      </m:e>
                      <m:sub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𝒊𝒏𝒑𝑴𝒂𝒕</m:t>
                        </m:r>
                      </m:sub>
                    </m:sSub>
                  </m:oMath>
                </a14:m>
                <a:r>
                  <a:rPr lang="tr-TR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tr-TR" sz="15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tr-T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5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tr-TR" sz="15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tr-TR" sz="1500" b="1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tr-T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500" b="1" i="1">
                                <a:latin typeface="Cambria Math" panose="02040503050406030204" pitchFamily="18" charset="0"/>
                              </a:rPr>
                              <m:t>𝑺𝑬𝑬</m:t>
                            </m:r>
                          </m:e>
                          <m:sub>
                            <m:r>
                              <a:rPr lang="tr-TR" sz="15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tr-TR" sz="1500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45" y="1882793"/>
                <a:ext cx="2354106" cy="343812"/>
              </a:xfrm>
              <a:prstGeom prst="rect">
                <a:avLst/>
              </a:prstGeom>
              <a:blipFill>
                <a:blip r:embed="rId6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Yuvarlatılmış Dikdörtgen 9"/>
          <p:cNvSpPr/>
          <p:nvPr/>
        </p:nvSpPr>
        <p:spPr>
          <a:xfrm>
            <a:off x="6219437" y="1830425"/>
            <a:ext cx="2470015" cy="51547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1E2124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3354410" y="1760142"/>
                <a:ext cx="284949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8"/>
                <a14:m>
                  <m:oMath xmlns:m="http://schemas.openxmlformats.org/officeDocument/2006/math">
                    <m:sSub>
                      <m:sSubPr>
                        <m:ctrlPr>
                          <a:rPr lang="tr-T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1200" b="1" dirty="0">
                    <a:latin typeface="Montserrat Light" panose="020B0604020202020204" charset="-94"/>
                    <a:cs typeface="Times New Roman" panose="02020603050405020304" pitchFamily="18" charset="0"/>
                  </a:rPr>
                  <a:t> = </a:t>
                </a:r>
                <a:r>
                  <a:rPr lang="tr-TR" sz="1200" dirty="0">
                    <a:latin typeface="Montserrat Light" panose="020B0604020202020204" charset="-94"/>
                    <a:cs typeface="Times New Roman" panose="02020603050405020304" pitchFamily="18" charset="0"/>
                  </a:rPr>
                  <a:t>Üretim prosesinde sarf edilen (i) girdi malzemenin kütlesi.</a:t>
                </a:r>
              </a:p>
              <a:p>
                <a:pPr defTabSz="914378"/>
                <a14:m>
                  <m:oMath xmlns:m="http://schemas.openxmlformats.org/officeDocument/2006/math">
                    <m:sSub>
                      <m:sSubPr>
                        <m:ctrlPr>
                          <a:rPr lang="tr-T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𝑺𝑬𝑬</m:t>
                        </m:r>
                      </m:e>
                      <m:sub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1200" b="1" dirty="0">
                    <a:latin typeface="Montserrat Light" panose="020B0604020202020204" charset="-94"/>
                    <a:cs typeface="Times New Roman" panose="02020603050405020304" pitchFamily="18" charset="0"/>
                  </a:rPr>
                  <a:t> =  </a:t>
                </a:r>
                <a:r>
                  <a:rPr lang="tr-TR" sz="1200" dirty="0">
                    <a:latin typeface="Montserrat Light" panose="020B0604020202020204" charset="-94"/>
                    <a:cs typeface="Times New Roman" panose="02020603050405020304" pitchFamily="18" charset="0"/>
                  </a:rPr>
                  <a:t>(i) girdi malzemesi için spesifik gömülü emisyonlar (ton CO2e/ton). </a:t>
                </a:r>
                <a:endParaRPr lang="tr-TR" sz="1200" i="1" dirty="0">
                  <a:latin typeface="Montserrat Light" panose="020B0604020202020204" charset="-9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10" y="1760142"/>
                <a:ext cx="2849493" cy="1015663"/>
              </a:xfrm>
              <a:prstGeom prst="rect">
                <a:avLst/>
              </a:prstGeom>
              <a:blipFill>
                <a:blip r:embed="rId7"/>
                <a:stretch>
                  <a:fillRect t="-602" b="-4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Şeritli Sağ Ok 7"/>
          <p:cNvSpPr/>
          <p:nvPr/>
        </p:nvSpPr>
        <p:spPr>
          <a:xfrm rot="5400000">
            <a:off x="7363769" y="2521521"/>
            <a:ext cx="632460" cy="45110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65650" y="1378655"/>
            <a:ext cx="277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tr-TR" sz="1200" b="1" dirty="0">
                <a:solidFill>
                  <a:srgbClr val="FF0000"/>
                </a:solidFill>
                <a:latin typeface="Montserrat Light" panose="020B0604020202020204" charset="-94"/>
                <a:cs typeface="Times New Roman" panose="02020603050405020304" pitchFamily="18" charset="0"/>
              </a:rPr>
              <a:t>Basit/Kompleks mal üreticisinden temin edilecek!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800729" y="3636040"/>
                <a:ext cx="255368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8"/>
                <a14:m>
                  <m:oMath xmlns:m="http://schemas.openxmlformats.org/officeDocument/2006/math">
                    <m:sSub>
                      <m:sSubPr>
                        <m:ctrlPr>
                          <a:rPr lang="tr-T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𝑺𝑬𝑬</m:t>
                        </m:r>
                      </m:e>
                      <m:sub>
                        <m:r>
                          <a:rPr lang="tr-TR" sz="1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1200" dirty="0">
                    <a:latin typeface="Montserrat Light" panose="020B0604020202020204" charset="-94"/>
                  </a:rPr>
                  <a:t> için tesis operatörü, tesis verisinin doğru bir şekilde ölçülebilmesi şartıyla, ilgili girdi malzemesinin üretilmesi esnasında tesiste oluşan emisyon değerini kullanmalıdır.</a:t>
                </a:r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9" y="3636040"/>
                <a:ext cx="2553681" cy="1384995"/>
              </a:xfrm>
              <a:prstGeom prst="rect">
                <a:avLst/>
              </a:prstGeom>
              <a:blipFill>
                <a:blip r:embed="rId8"/>
                <a:stretch>
                  <a:fillRect r="-1671" b="-21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oogle Shape;250;p30"/>
          <p:cNvGrpSpPr/>
          <p:nvPr/>
        </p:nvGrpSpPr>
        <p:grpSpPr>
          <a:xfrm>
            <a:off x="644038" y="3695865"/>
            <a:ext cx="211262" cy="344398"/>
            <a:chOff x="6730350" y="2315900"/>
            <a:chExt cx="257700" cy="420100"/>
          </a:xfrm>
        </p:grpSpPr>
        <p:sp>
          <p:nvSpPr>
            <p:cNvPr id="18" name="Google Shape;251;p3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9" name="Google Shape;252;p3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0" name="Google Shape;253;p3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1" name="Google Shape;254;p3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22" name="Google Shape;255;p3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23" name="Google Shape;717;p47"/>
          <p:cNvGrpSpPr/>
          <p:nvPr/>
        </p:nvGrpSpPr>
        <p:grpSpPr>
          <a:xfrm>
            <a:off x="3132644" y="1580275"/>
            <a:ext cx="365499" cy="365499"/>
            <a:chOff x="1922075" y="1629000"/>
            <a:chExt cx="437200" cy="437200"/>
          </a:xfrm>
        </p:grpSpPr>
        <p:sp>
          <p:nvSpPr>
            <p:cNvPr id="24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1E2124"/>
                </a:solidFill>
              </a:endParaRPr>
            </a:p>
          </p:txBody>
        </p:sp>
        <p:sp>
          <p:nvSpPr>
            <p:cNvPr id="25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1E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7" grpId="0"/>
      <p:bldP spid="8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14" name="Sağ Ok 13"/>
          <p:cNvSpPr/>
          <p:nvPr/>
        </p:nvSpPr>
        <p:spPr>
          <a:xfrm>
            <a:off x="4028389" y="2000104"/>
            <a:ext cx="873902" cy="42897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849441" y="2563623"/>
            <a:ext cx="269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tr-TR" dirty="0">
                <a:latin typeface="Montserrat Light" panose="020B0604020202020204" charset="-94"/>
              </a:rPr>
              <a:t>A- Birincil Alüminyum üretim tesisi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709670" y="2589073"/>
            <a:ext cx="248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tr-TR" dirty="0">
                <a:latin typeface="Montserrat Light" panose="020B0604020202020204" charset="-94"/>
              </a:rPr>
              <a:t>B- Ergitme &amp; Haddeleme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7" y="1279619"/>
            <a:ext cx="2913264" cy="123036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23" y="1507322"/>
            <a:ext cx="1700781" cy="112513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80" y="2416261"/>
            <a:ext cx="982625" cy="542138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68" y="3166789"/>
            <a:ext cx="735233" cy="430136"/>
          </a:xfrm>
          <a:prstGeom prst="rect">
            <a:avLst/>
          </a:prstGeom>
        </p:spPr>
      </p:pic>
      <p:sp>
        <p:nvSpPr>
          <p:cNvPr id="24" name="Sağ Ok 23"/>
          <p:cNvSpPr/>
          <p:nvPr/>
        </p:nvSpPr>
        <p:spPr>
          <a:xfrm rot="5400000">
            <a:off x="1839443" y="3310344"/>
            <a:ext cx="716085" cy="42897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Google Shape;156;p20"/>
          <p:cNvSpPr txBox="1">
            <a:spLocks/>
          </p:cNvSpPr>
          <p:nvPr/>
        </p:nvSpPr>
        <p:spPr>
          <a:xfrm>
            <a:off x="559953" y="487618"/>
            <a:ext cx="623708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/>
            <a:r>
              <a:rPr lang="tr-TR" sz="3000" b="1" dirty="0">
                <a:solidFill>
                  <a:srgbClr val="00B0F0"/>
                </a:solidFill>
                <a:latin typeface="Montserrat" panose="020B0604020202020204" charset="-94"/>
              </a:rPr>
              <a:t>Basit Mal &amp; Kompleks Mal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82769" y="3285064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Kütük </a:t>
            </a:r>
          </a:p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(basit mal)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3782782" y="2912892"/>
            <a:ext cx="1111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Külçe </a:t>
            </a:r>
          </a:p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(basit mal)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0" b="21842"/>
          <a:stretch/>
        </p:blipFill>
        <p:spPr>
          <a:xfrm>
            <a:off x="7303314" y="2535695"/>
            <a:ext cx="734687" cy="441900"/>
          </a:xfrm>
          <a:prstGeom prst="rect">
            <a:avLst/>
          </a:prstGeom>
        </p:spPr>
      </p:pic>
      <p:sp>
        <p:nvSpPr>
          <p:cNvPr id="18" name="Sağ Ok 17">
            <a:hlinkClick r:id="rId9" action="ppaction://hlinksldjump"/>
          </p:cNvPr>
          <p:cNvSpPr/>
          <p:nvPr/>
        </p:nvSpPr>
        <p:spPr>
          <a:xfrm>
            <a:off x="7243437" y="1982803"/>
            <a:ext cx="873902" cy="42897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943485" y="3009680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Levha</a:t>
            </a:r>
          </a:p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(kompleks mal)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25" y="3962823"/>
            <a:ext cx="907835" cy="628675"/>
          </a:xfrm>
          <a:prstGeom prst="rect">
            <a:avLst/>
          </a:prstGeom>
        </p:spPr>
      </p:pic>
      <p:sp>
        <p:nvSpPr>
          <p:cNvPr id="25" name="Sağ Ok 24"/>
          <p:cNvSpPr/>
          <p:nvPr/>
        </p:nvSpPr>
        <p:spPr>
          <a:xfrm>
            <a:off x="3003665" y="4232814"/>
            <a:ext cx="716085" cy="42897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tr-T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90" y="4073391"/>
            <a:ext cx="1032301" cy="691642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3451433" y="4765034"/>
            <a:ext cx="1869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tr-TR" sz="1200" b="1" dirty="0">
                <a:latin typeface="Montserrat Light" panose="020B0604020202020204" charset="-94"/>
              </a:rPr>
              <a:t>Boru (kompleks mal)</a:t>
            </a:r>
          </a:p>
        </p:txBody>
      </p:sp>
      <p:sp>
        <p:nvSpPr>
          <p:cNvPr id="6" name="Oval 5"/>
          <p:cNvSpPr/>
          <p:nvPr/>
        </p:nvSpPr>
        <p:spPr>
          <a:xfrm>
            <a:off x="3822084" y="1056238"/>
            <a:ext cx="1207262" cy="8722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tr-TR" sz="1000" dirty="0">
                <a:solidFill>
                  <a:srgbClr val="FFFFFF"/>
                </a:solidFill>
                <a:latin typeface="Arial"/>
              </a:rPr>
              <a:t>Gömülü emisyon = A ton CO2e/ton külçe</a:t>
            </a:r>
          </a:p>
        </p:txBody>
      </p:sp>
      <p:sp>
        <p:nvSpPr>
          <p:cNvPr id="28" name="Oval 27"/>
          <p:cNvSpPr/>
          <p:nvPr/>
        </p:nvSpPr>
        <p:spPr>
          <a:xfrm>
            <a:off x="733921" y="3090554"/>
            <a:ext cx="1163240" cy="87226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tr-TR" sz="1000" dirty="0">
                <a:solidFill>
                  <a:srgbClr val="FFFFFF"/>
                </a:solidFill>
                <a:latin typeface="Arial"/>
              </a:rPr>
              <a:t>Gömülü emisyon = B ton CO2e/ton kütük</a:t>
            </a:r>
          </a:p>
        </p:txBody>
      </p:sp>
      <p:sp>
        <p:nvSpPr>
          <p:cNvPr id="30" name="Oval 29"/>
          <p:cNvSpPr/>
          <p:nvPr/>
        </p:nvSpPr>
        <p:spPr>
          <a:xfrm>
            <a:off x="7481114" y="985840"/>
            <a:ext cx="1530939" cy="964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tr-TR" sz="1000" dirty="0">
                <a:solidFill>
                  <a:srgbClr val="FFFFFF"/>
                </a:solidFill>
                <a:latin typeface="Arial"/>
              </a:rPr>
              <a:t>Gömülü emisyon = A ton CO2e/ton kütük + A1 ton CO2/ton levha</a:t>
            </a:r>
          </a:p>
        </p:txBody>
      </p:sp>
      <p:sp>
        <p:nvSpPr>
          <p:cNvPr id="31" name="Oval 30"/>
          <p:cNvSpPr/>
          <p:nvPr/>
        </p:nvSpPr>
        <p:spPr>
          <a:xfrm>
            <a:off x="5002751" y="3909376"/>
            <a:ext cx="1457563" cy="10196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tr-TR" sz="1000" dirty="0">
                <a:solidFill>
                  <a:srgbClr val="FFFFFF"/>
                </a:solidFill>
                <a:latin typeface="Arial"/>
              </a:rPr>
              <a:t>Gömülü emisyon = B ton CO2e/ton kütük + B1 ton CO2/ton boru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800188" y="4681201"/>
            <a:ext cx="248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tr-TR" dirty="0">
                <a:latin typeface="Montserrat Light" panose="020B0604020202020204" charset="-94"/>
              </a:rPr>
              <a:t>C- Boru Üretimi</a:t>
            </a:r>
          </a:p>
        </p:txBody>
      </p:sp>
    </p:spTree>
    <p:extLst>
      <p:ext uri="{BB962C8B-B14F-4D97-AF65-F5344CB8AC3E}">
        <p14:creationId xmlns:p14="http://schemas.microsoft.com/office/powerpoint/2010/main" val="403111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47" name="Yuvarlatılmış Dikdörtgen 46"/>
          <p:cNvSpPr/>
          <p:nvPr/>
        </p:nvSpPr>
        <p:spPr>
          <a:xfrm>
            <a:off x="468333" y="2050188"/>
            <a:ext cx="5351147" cy="1370600"/>
          </a:xfrm>
          <a:prstGeom prst="roundRect">
            <a:avLst>
              <a:gd name="adj" fmla="val 6667"/>
            </a:avLst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599712" y="2280736"/>
            <a:ext cx="3168869" cy="972438"/>
          </a:xfrm>
          <a:prstGeom prst="roundRect">
            <a:avLst>
              <a:gd name="adj" fmla="val 6667"/>
            </a:avLst>
          </a:prstGeom>
          <a:noFill/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0633" r="81711" b="77243"/>
          <a:stretch/>
        </p:blipFill>
        <p:spPr>
          <a:xfrm>
            <a:off x="863017" y="2207314"/>
            <a:ext cx="614856" cy="416604"/>
          </a:xfrm>
          <a:prstGeom prst="rect">
            <a:avLst/>
          </a:prstGeom>
        </p:spPr>
      </p:pic>
      <p:graphicFrame>
        <p:nvGraphicFramePr>
          <p:cNvPr id="45" name="Diyagram 44"/>
          <p:cNvGraphicFramePr/>
          <p:nvPr>
            <p:extLst/>
          </p:nvPr>
        </p:nvGraphicFramePr>
        <p:xfrm>
          <a:off x="697000" y="2359720"/>
          <a:ext cx="8053553" cy="107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8" name="Yuvarlatılmış Dikdörtgen 47"/>
          <p:cNvSpPr/>
          <p:nvPr/>
        </p:nvSpPr>
        <p:spPr>
          <a:xfrm>
            <a:off x="289657" y="1796940"/>
            <a:ext cx="8564686" cy="1795298"/>
          </a:xfrm>
          <a:prstGeom prst="roundRect">
            <a:avLst>
              <a:gd name="adj" fmla="val 6667"/>
            </a:avLst>
          </a:prstGeom>
          <a:noFill/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599712" y="2058457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tserrat Light" panose="020B0604020202020204" charset="-94"/>
                <a:cs typeface="Arial"/>
                <a:sym typeface="Arial"/>
              </a:rPr>
              <a:t>Beşikten kapıya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607594" y="1817733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000" b="1" i="0" u="none" strike="noStrike" kern="0" cap="none" spc="0" normalizeH="0" baseline="0" noProof="0" dirty="0">
                <a:ln>
                  <a:noFill/>
                </a:ln>
                <a:solidFill>
                  <a:srgbClr val="004591">
                    <a:lumMod val="75000"/>
                  </a:srgbClr>
                </a:solidFill>
                <a:effectLst/>
                <a:uLnTx/>
                <a:uFillTx/>
                <a:latin typeface="Montserrat Light" panose="020B0604020202020204" charset="-94"/>
                <a:cs typeface="Arial"/>
                <a:sym typeface="Arial"/>
              </a:rPr>
              <a:t>Beşikten satışa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599712" y="1551262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 Light" panose="020B0604020202020204" charset="-94"/>
                <a:cs typeface="Arial"/>
                <a:sym typeface="Arial"/>
              </a:rPr>
              <a:t>Beşikten mezara</a:t>
            </a:r>
          </a:p>
        </p:txBody>
      </p:sp>
      <p:grpSp>
        <p:nvGrpSpPr>
          <p:cNvPr id="53" name="Google Shape;757;p47"/>
          <p:cNvGrpSpPr/>
          <p:nvPr/>
        </p:nvGrpSpPr>
        <p:grpSpPr>
          <a:xfrm>
            <a:off x="7114514" y="2150667"/>
            <a:ext cx="170502" cy="425733"/>
            <a:chOff x="3386850" y="2264625"/>
            <a:chExt cx="203950" cy="509250"/>
          </a:xfrm>
          <a:solidFill>
            <a:schemeClr val="bg1">
              <a:lumMod val="65000"/>
            </a:schemeClr>
          </a:solidFill>
        </p:grpSpPr>
        <p:sp>
          <p:nvSpPr>
            <p:cNvPr id="54" name="Google Shape;758;p47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59;p4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108;p7"/>
          <p:cNvSpPr/>
          <p:nvPr/>
        </p:nvSpPr>
        <p:spPr>
          <a:xfrm>
            <a:off x="1975607" y="2317204"/>
            <a:ext cx="430640" cy="278839"/>
          </a:xfrm>
          <a:custGeom>
            <a:avLst/>
            <a:gdLst/>
            <a:ahLst/>
            <a:cxnLst/>
            <a:rect l="l" t="t" r="r" b="b"/>
            <a:pathLst>
              <a:path w="7420" h="5947" extrusionOk="0">
                <a:moveTo>
                  <a:pt x="5332" y="1678"/>
                </a:moveTo>
                <a:lnTo>
                  <a:pt x="6506" y="2833"/>
                </a:lnTo>
                <a:lnTo>
                  <a:pt x="6506" y="2964"/>
                </a:lnTo>
                <a:lnTo>
                  <a:pt x="4829" y="2964"/>
                </a:lnTo>
                <a:lnTo>
                  <a:pt x="4829" y="1678"/>
                </a:lnTo>
                <a:close/>
                <a:moveTo>
                  <a:pt x="1865" y="4269"/>
                </a:moveTo>
                <a:lnTo>
                  <a:pt x="1977" y="4287"/>
                </a:lnTo>
                <a:lnTo>
                  <a:pt x="2070" y="4325"/>
                </a:lnTo>
                <a:lnTo>
                  <a:pt x="2163" y="4362"/>
                </a:lnTo>
                <a:lnTo>
                  <a:pt x="2256" y="4436"/>
                </a:lnTo>
                <a:lnTo>
                  <a:pt x="2312" y="4530"/>
                </a:lnTo>
                <a:lnTo>
                  <a:pt x="2368" y="4623"/>
                </a:lnTo>
                <a:lnTo>
                  <a:pt x="2406" y="4716"/>
                </a:lnTo>
                <a:lnTo>
                  <a:pt x="2406" y="4828"/>
                </a:lnTo>
                <a:lnTo>
                  <a:pt x="2406" y="4940"/>
                </a:lnTo>
                <a:lnTo>
                  <a:pt x="2368" y="5051"/>
                </a:lnTo>
                <a:lnTo>
                  <a:pt x="2312" y="5145"/>
                </a:lnTo>
                <a:lnTo>
                  <a:pt x="2256" y="5219"/>
                </a:lnTo>
                <a:lnTo>
                  <a:pt x="2163" y="5294"/>
                </a:lnTo>
                <a:lnTo>
                  <a:pt x="2070" y="5350"/>
                </a:lnTo>
                <a:lnTo>
                  <a:pt x="1977" y="5368"/>
                </a:lnTo>
                <a:lnTo>
                  <a:pt x="1865" y="5387"/>
                </a:lnTo>
                <a:lnTo>
                  <a:pt x="1753" y="5368"/>
                </a:lnTo>
                <a:lnTo>
                  <a:pt x="1641" y="5350"/>
                </a:lnTo>
                <a:lnTo>
                  <a:pt x="1548" y="5294"/>
                </a:lnTo>
                <a:lnTo>
                  <a:pt x="1455" y="5219"/>
                </a:lnTo>
                <a:lnTo>
                  <a:pt x="1399" y="5145"/>
                </a:lnTo>
                <a:lnTo>
                  <a:pt x="1343" y="5051"/>
                </a:lnTo>
                <a:lnTo>
                  <a:pt x="1306" y="4940"/>
                </a:lnTo>
                <a:lnTo>
                  <a:pt x="1306" y="4828"/>
                </a:lnTo>
                <a:lnTo>
                  <a:pt x="1306" y="4716"/>
                </a:lnTo>
                <a:lnTo>
                  <a:pt x="1343" y="4623"/>
                </a:lnTo>
                <a:lnTo>
                  <a:pt x="1399" y="4530"/>
                </a:lnTo>
                <a:lnTo>
                  <a:pt x="1455" y="4436"/>
                </a:lnTo>
                <a:lnTo>
                  <a:pt x="1548" y="4362"/>
                </a:lnTo>
                <a:lnTo>
                  <a:pt x="1641" y="4325"/>
                </a:lnTo>
                <a:lnTo>
                  <a:pt x="1753" y="4287"/>
                </a:lnTo>
                <a:lnTo>
                  <a:pt x="1865" y="4269"/>
                </a:lnTo>
                <a:close/>
                <a:moveTo>
                  <a:pt x="5574" y="4269"/>
                </a:moveTo>
                <a:lnTo>
                  <a:pt x="5686" y="4287"/>
                </a:lnTo>
                <a:lnTo>
                  <a:pt x="5779" y="4325"/>
                </a:lnTo>
                <a:lnTo>
                  <a:pt x="5873" y="4362"/>
                </a:lnTo>
                <a:lnTo>
                  <a:pt x="5966" y="4436"/>
                </a:lnTo>
                <a:lnTo>
                  <a:pt x="6040" y="4530"/>
                </a:lnTo>
                <a:lnTo>
                  <a:pt x="6078" y="4623"/>
                </a:lnTo>
                <a:lnTo>
                  <a:pt x="6115" y="4716"/>
                </a:lnTo>
                <a:lnTo>
                  <a:pt x="6134" y="4828"/>
                </a:lnTo>
                <a:lnTo>
                  <a:pt x="6115" y="4940"/>
                </a:lnTo>
                <a:lnTo>
                  <a:pt x="6078" y="5051"/>
                </a:lnTo>
                <a:lnTo>
                  <a:pt x="6040" y="5145"/>
                </a:lnTo>
                <a:lnTo>
                  <a:pt x="5966" y="5219"/>
                </a:lnTo>
                <a:lnTo>
                  <a:pt x="5873" y="5294"/>
                </a:lnTo>
                <a:lnTo>
                  <a:pt x="5779" y="5350"/>
                </a:lnTo>
                <a:lnTo>
                  <a:pt x="5686" y="5368"/>
                </a:lnTo>
                <a:lnTo>
                  <a:pt x="5574" y="5387"/>
                </a:lnTo>
                <a:lnTo>
                  <a:pt x="5462" y="5368"/>
                </a:lnTo>
                <a:lnTo>
                  <a:pt x="5351" y="5350"/>
                </a:lnTo>
                <a:lnTo>
                  <a:pt x="5257" y="5294"/>
                </a:lnTo>
                <a:lnTo>
                  <a:pt x="5183" y="5219"/>
                </a:lnTo>
                <a:lnTo>
                  <a:pt x="5108" y="5145"/>
                </a:lnTo>
                <a:lnTo>
                  <a:pt x="5052" y="5051"/>
                </a:lnTo>
                <a:lnTo>
                  <a:pt x="5034" y="4940"/>
                </a:lnTo>
                <a:lnTo>
                  <a:pt x="5015" y="4828"/>
                </a:lnTo>
                <a:lnTo>
                  <a:pt x="5034" y="4716"/>
                </a:lnTo>
                <a:lnTo>
                  <a:pt x="5052" y="4623"/>
                </a:lnTo>
                <a:lnTo>
                  <a:pt x="5108" y="4530"/>
                </a:lnTo>
                <a:lnTo>
                  <a:pt x="5183" y="4436"/>
                </a:lnTo>
                <a:lnTo>
                  <a:pt x="5257" y="4362"/>
                </a:lnTo>
                <a:lnTo>
                  <a:pt x="5351" y="4325"/>
                </a:lnTo>
                <a:lnTo>
                  <a:pt x="5462" y="4287"/>
                </a:lnTo>
                <a:lnTo>
                  <a:pt x="5574" y="4269"/>
                </a:lnTo>
                <a:close/>
                <a:moveTo>
                  <a:pt x="1306" y="0"/>
                </a:moveTo>
                <a:lnTo>
                  <a:pt x="1194" y="19"/>
                </a:lnTo>
                <a:lnTo>
                  <a:pt x="1082" y="37"/>
                </a:lnTo>
                <a:lnTo>
                  <a:pt x="989" y="93"/>
                </a:lnTo>
                <a:lnTo>
                  <a:pt x="914" y="168"/>
                </a:lnTo>
                <a:lnTo>
                  <a:pt x="840" y="242"/>
                </a:lnTo>
                <a:lnTo>
                  <a:pt x="784" y="336"/>
                </a:lnTo>
                <a:lnTo>
                  <a:pt x="747" y="447"/>
                </a:lnTo>
                <a:lnTo>
                  <a:pt x="747" y="559"/>
                </a:lnTo>
                <a:lnTo>
                  <a:pt x="747" y="1118"/>
                </a:lnTo>
                <a:lnTo>
                  <a:pt x="57" y="1118"/>
                </a:lnTo>
                <a:lnTo>
                  <a:pt x="20" y="1137"/>
                </a:lnTo>
                <a:lnTo>
                  <a:pt x="1" y="1174"/>
                </a:lnTo>
                <a:lnTo>
                  <a:pt x="1" y="1212"/>
                </a:lnTo>
                <a:lnTo>
                  <a:pt x="1" y="1398"/>
                </a:lnTo>
                <a:lnTo>
                  <a:pt x="1" y="1435"/>
                </a:lnTo>
                <a:lnTo>
                  <a:pt x="20" y="1454"/>
                </a:lnTo>
                <a:lnTo>
                  <a:pt x="57" y="1473"/>
                </a:lnTo>
                <a:lnTo>
                  <a:pt x="94" y="1491"/>
                </a:lnTo>
                <a:lnTo>
                  <a:pt x="3282" y="1491"/>
                </a:lnTo>
                <a:lnTo>
                  <a:pt x="3319" y="1510"/>
                </a:lnTo>
                <a:lnTo>
                  <a:pt x="3338" y="1547"/>
                </a:lnTo>
                <a:lnTo>
                  <a:pt x="3338" y="1584"/>
                </a:lnTo>
                <a:lnTo>
                  <a:pt x="3338" y="1771"/>
                </a:lnTo>
                <a:lnTo>
                  <a:pt x="3338" y="1808"/>
                </a:lnTo>
                <a:lnTo>
                  <a:pt x="3319" y="1827"/>
                </a:lnTo>
                <a:lnTo>
                  <a:pt x="3282" y="1845"/>
                </a:lnTo>
                <a:lnTo>
                  <a:pt x="3244" y="1864"/>
                </a:lnTo>
                <a:lnTo>
                  <a:pt x="430" y="1864"/>
                </a:lnTo>
                <a:lnTo>
                  <a:pt x="392" y="1883"/>
                </a:lnTo>
                <a:lnTo>
                  <a:pt x="374" y="1920"/>
                </a:lnTo>
                <a:lnTo>
                  <a:pt x="374" y="1957"/>
                </a:lnTo>
                <a:lnTo>
                  <a:pt x="374" y="2144"/>
                </a:lnTo>
                <a:lnTo>
                  <a:pt x="374" y="2181"/>
                </a:lnTo>
                <a:lnTo>
                  <a:pt x="392" y="2200"/>
                </a:lnTo>
                <a:lnTo>
                  <a:pt x="430" y="2218"/>
                </a:lnTo>
                <a:lnTo>
                  <a:pt x="467" y="2237"/>
                </a:lnTo>
                <a:lnTo>
                  <a:pt x="2909" y="2237"/>
                </a:lnTo>
                <a:lnTo>
                  <a:pt x="2946" y="2255"/>
                </a:lnTo>
                <a:lnTo>
                  <a:pt x="2965" y="2293"/>
                </a:lnTo>
                <a:lnTo>
                  <a:pt x="2965" y="2330"/>
                </a:lnTo>
                <a:lnTo>
                  <a:pt x="2965" y="2498"/>
                </a:lnTo>
                <a:lnTo>
                  <a:pt x="2965" y="2535"/>
                </a:lnTo>
                <a:lnTo>
                  <a:pt x="2946" y="2572"/>
                </a:lnTo>
                <a:lnTo>
                  <a:pt x="2909" y="2591"/>
                </a:lnTo>
                <a:lnTo>
                  <a:pt x="94" y="2591"/>
                </a:lnTo>
                <a:lnTo>
                  <a:pt x="57" y="2610"/>
                </a:lnTo>
                <a:lnTo>
                  <a:pt x="20" y="2628"/>
                </a:lnTo>
                <a:lnTo>
                  <a:pt x="1" y="2666"/>
                </a:lnTo>
                <a:lnTo>
                  <a:pt x="1" y="2684"/>
                </a:lnTo>
                <a:lnTo>
                  <a:pt x="1" y="2871"/>
                </a:lnTo>
                <a:lnTo>
                  <a:pt x="1" y="2908"/>
                </a:lnTo>
                <a:lnTo>
                  <a:pt x="20" y="2945"/>
                </a:lnTo>
                <a:lnTo>
                  <a:pt x="57" y="2964"/>
                </a:lnTo>
                <a:lnTo>
                  <a:pt x="2499" y="2964"/>
                </a:lnTo>
                <a:lnTo>
                  <a:pt x="2536" y="2982"/>
                </a:lnTo>
                <a:lnTo>
                  <a:pt x="2573" y="3001"/>
                </a:lnTo>
                <a:lnTo>
                  <a:pt x="2592" y="3020"/>
                </a:lnTo>
                <a:lnTo>
                  <a:pt x="2592" y="3057"/>
                </a:lnTo>
                <a:lnTo>
                  <a:pt x="2592" y="3243"/>
                </a:lnTo>
                <a:lnTo>
                  <a:pt x="2592" y="3281"/>
                </a:lnTo>
                <a:lnTo>
                  <a:pt x="2573" y="3318"/>
                </a:lnTo>
                <a:lnTo>
                  <a:pt x="2536" y="3337"/>
                </a:lnTo>
                <a:lnTo>
                  <a:pt x="747" y="3337"/>
                </a:lnTo>
                <a:lnTo>
                  <a:pt x="747" y="4809"/>
                </a:lnTo>
                <a:lnTo>
                  <a:pt x="765" y="5033"/>
                </a:lnTo>
                <a:lnTo>
                  <a:pt x="821" y="5238"/>
                </a:lnTo>
                <a:lnTo>
                  <a:pt x="933" y="5424"/>
                </a:lnTo>
                <a:lnTo>
                  <a:pt x="1063" y="5592"/>
                </a:lnTo>
                <a:lnTo>
                  <a:pt x="1213" y="5741"/>
                </a:lnTo>
                <a:lnTo>
                  <a:pt x="1399" y="5834"/>
                </a:lnTo>
                <a:lnTo>
                  <a:pt x="1604" y="5909"/>
                </a:lnTo>
                <a:lnTo>
                  <a:pt x="1716" y="5928"/>
                </a:lnTo>
                <a:lnTo>
                  <a:pt x="1828" y="5946"/>
                </a:lnTo>
                <a:lnTo>
                  <a:pt x="1940" y="5946"/>
                </a:lnTo>
                <a:lnTo>
                  <a:pt x="2051" y="5928"/>
                </a:lnTo>
                <a:lnTo>
                  <a:pt x="2163" y="5890"/>
                </a:lnTo>
                <a:lnTo>
                  <a:pt x="2256" y="5872"/>
                </a:lnTo>
                <a:lnTo>
                  <a:pt x="2461" y="5760"/>
                </a:lnTo>
                <a:lnTo>
                  <a:pt x="2629" y="5629"/>
                </a:lnTo>
                <a:lnTo>
                  <a:pt x="2778" y="5462"/>
                </a:lnTo>
                <a:lnTo>
                  <a:pt x="2872" y="5275"/>
                </a:lnTo>
                <a:lnTo>
                  <a:pt x="2927" y="5163"/>
                </a:lnTo>
                <a:lnTo>
                  <a:pt x="2946" y="5051"/>
                </a:lnTo>
                <a:lnTo>
                  <a:pt x="2965" y="4940"/>
                </a:lnTo>
                <a:lnTo>
                  <a:pt x="2965" y="4828"/>
                </a:lnTo>
                <a:lnTo>
                  <a:pt x="4456" y="4828"/>
                </a:lnTo>
                <a:lnTo>
                  <a:pt x="4456" y="4940"/>
                </a:lnTo>
                <a:lnTo>
                  <a:pt x="4475" y="5051"/>
                </a:lnTo>
                <a:lnTo>
                  <a:pt x="4549" y="5257"/>
                </a:lnTo>
                <a:lnTo>
                  <a:pt x="4642" y="5443"/>
                </a:lnTo>
                <a:lnTo>
                  <a:pt x="4791" y="5611"/>
                </a:lnTo>
                <a:lnTo>
                  <a:pt x="4941" y="5760"/>
                </a:lnTo>
                <a:lnTo>
                  <a:pt x="5146" y="5853"/>
                </a:lnTo>
                <a:lnTo>
                  <a:pt x="5351" y="5909"/>
                </a:lnTo>
                <a:lnTo>
                  <a:pt x="5462" y="5928"/>
                </a:lnTo>
                <a:lnTo>
                  <a:pt x="5574" y="5946"/>
                </a:lnTo>
                <a:lnTo>
                  <a:pt x="5686" y="5928"/>
                </a:lnTo>
                <a:lnTo>
                  <a:pt x="5798" y="5909"/>
                </a:lnTo>
                <a:lnTo>
                  <a:pt x="6003" y="5853"/>
                </a:lnTo>
                <a:lnTo>
                  <a:pt x="6189" y="5760"/>
                </a:lnTo>
                <a:lnTo>
                  <a:pt x="6357" y="5611"/>
                </a:lnTo>
                <a:lnTo>
                  <a:pt x="6488" y="5443"/>
                </a:lnTo>
                <a:lnTo>
                  <a:pt x="6599" y="5257"/>
                </a:lnTo>
                <a:lnTo>
                  <a:pt x="6655" y="5051"/>
                </a:lnTo>
                <a:lnTo>
                  <a:pt x="6674" y="4940"/>
                </a:lnTo>
                <a:lnTo>
                  <a:pt x="6693" y="4828"/>
                </a:lnTo>
                <a:lnTo>
                  <a:pt x="7233" y="4828"/>
                </a:lnTo>
                <a:lnTo>
                  <a:pt x="7308" y="4809"/>
                </a:lnTo>
                <a:lnTo>
                  <a:pt x="7364" y="4772"/>
                </a:lnTo>
                <a:lnTo>
                  <a:pt x="7420" y="4716"/>
                </a:lnTo>
                <a:lnTo>
                  <a:pt x="7420" y="4641"/>
                </a:lnTo>
                <a:lnTo>
                  <a:pt x="7420" y="4269"/>
                </a:lnTo>
                <a:lnTo>
                  <a:pt x="7420" y="4194"/>
                </a:lnTo>
                <a:lnTo>
                  <a:pt x="7364" y="4138"/>
                </a:lnTo>
                <a:lnTo>
                  <a:pt x="7308" y="4101"/>
                </a:lnTo>
                <a:lnTo>
                  <a:pt x="7233" y="4082"/>
                </a:lnTo>
                <a:lnTo>
                  <a:pt x="7047" y="4082"/>
                </a:lnTo>
                <a:lnTo>
                  <a:pt x="7047" y="2833"/>
                </a:lnTo>
                <a:lnTo>
                  <a:pt x="7047" y="2721"/>
                </a:lnTo>
                <a:lnTo>
                  <a:pt x="7010" y="2610"/>
                </a:lnTo>
                <a:lnTo>
                  <a:pt x="6954" y="2516"/>
                </a:lnTo>
                <a:lnTo>
                  <a:pt x="6898" y="2442"/>
                </a:lnTo>
                <a:lnTo>
                  <a:pt x="5723" y="1286"/>
                </a:lnTo>
                <a:lnTo>
                  <a:pt x="5649" y="1212"/>
                </a:lnTo>
                <a:lnTo>
                  <a:pt x="5556" y="1156"/>
                </a:lnTo>
                <a:lnTo>
                  <a:pt x="5444" y="1118"/>
                </a:lnTo>
                <a:lnTo>
                  <a:pt x="4829" y="1118"/>
                </a:lnTo>
                <a:lnTo>
                  <a:pt x="4829" y="559"/>
                </a:lnTo>
                <a:lnTo>
                  <a:pt x="4810" y="447"/>
                </a:lnTo>
                <a:lnTo>
                  <a:pt x="4791" y="336"/>
                </a:lnTo>
                <a:lnTo>
                  <a:pt x="4736" y="242"/>
                </a:lnTo>
                <a:lnTo>
                  <a:pt x="4661" y="168"/>
                </a:lnTo>
                <a:lnTo>
                  <a:pt x="4586" y="93"/>
                </a:lnTo>
                <a:lnTo>
                  <a:pt x="4493" y="37"/>
                </a:lnTo>
                <a:lnTo>
                  <a:pt x="4381" y="19"/>
                </a:lnTo>
                <a:lnTo>
                  <a:pt x="427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797;p47"/>
          <p:cNvGrpSpPr/>
          <p:nvPr/>
        </p:nvGrpSpPr>
        <p:grpSpPr>
          <a:xfrm>
            <a:off x="8033004" y="2189980"/>
            <a:ext cx="264427" cy="375719"/>
            <a:chOff x="6701050" y="2978375"/>
            <a:chExt cx="316300" cy="449425"/>
          </a:xfrm>
          <a:solidFill>
            <a:schemeClr val="accent4">
              <a:lumMod val="75000"/>
            </a:schemeClr>
          </a:solidFill>
        </p:grpSpPr>
        <p:sp>
          <p:nvSpPr>
            <p:cNvPr id="58" name="Google Shape;798;p47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99;p47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3" name="Resim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t="11465" r="59193" b="76787"/>
          <a:stretch/>
        </p:blipFill>
        <p:spPr>
          <a:xfrm>
            <a:off x="2764566" y="2071835"/>
            <a:ext cx="678064" cy="521280"/>
          </a:xfrm>
          <a:prstGeom prst="rect">
            <a:avLst/>
          </a:prstGeom>
        </p:spPr>
      </p:pic>
      <p:sp>
        <p:nvSpPr>
          <p:cNvPr id="67" name="Sol Ayraç 66"/>
          <p:cNvSpPr/>
          <p:nvPr/>
        </p:nvSpPr>
        <p:spPr>
          <a:xfrm rot="16200000">
            <a:off x="1692310" y="2827690"/>
            <a:ext cx="256962" cy="2164858"/>
          </a:xfrm>
          <a:prstGeom prst="leftBrace">
            <a:avLst>
              <a:gd name="adj1" fmla="val 46884"/>
              <a:gd name="adj2" fmla="val 48944"/>
            </a:avLst>
          </a:prstGeom>
          <a:ln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8" name="Sol Ayraç 67"/>
          <p:cNvSpPr/>
          <p:nvPr/>
        </p:nvSpPr>
        <p:spPr>
          <a:xfrm rot="16200000">
            <a:off x="6131086" y="1417875"/>
            <a:ext cx="256962" cy="4981972"/>
          </a:xfrm>
          <a:prstGeom prst="leftBrace">
            <a:avLst>
              <a:gd name="adj1" fmla="val 46884"/>
              <a:gd name="adj2" fmla="val 48944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Google Shape;177;p15"/>
          <p:cNvSpPr txBox="1"/>
          <p:nvPr/>
        </p:nvSpPr>
        <p:spPr>
          <a:xfrm>
            <a:off x="832130" y="4067839"/>
            <a:ext cx="1901549" cy="53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Light" panose="020B0604020202020204" charset="-94"/>
                <a:ea typeface="Calibri"/>
                <a:cs typeface="Calibri"/>
                <a:sym typeface="Calibri"/>
              </a:rPr>
              <a:t>Upstream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Light" panose="020B0604020202020204" charset="-94"/>
                <a:ea typeface="Calibri"/>
                <a:cs typeface="Calibri"/>
                <a:sym typeface="Calibri"/>
              </a:rPr>
              <a:t> Emisyon Kaynakları</a:t>
            </a:r>
          </a:p>
        </p:txBody>
      </p:sp>
      <p:sp>
        <p:nvSpPr>
          <p:cNvPr id="73" name="Google Shape;177;p15"/>
          <p:cNvSpPr txBox="1"/>
          <p:nvPr/>
        </p:nvSpPr>
        <p:spPr>
          <a:xfrm>
            <a:off x="5298216" y="4077577"/>
            <a:ext cx="1901549" cy="66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Light" panose="020B0604020202020204" charset="-94"/>
                <a:ea typeface="Calibri"/>
                <a:cs typeface="Calibri"/>
                <a:sym typeface="Calibri"/>
              </a:rPr>
              <a:t>Downstream</a:t>
            </a: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Light" panose="020B0604020202020204" charset="-94"/>
                <a:ea typeface="Calibri"/>
                <a:cs typeface="Calibri"/>
                <a:sym typeface="Calibri"/>
              </a:rPr>
              <a:t> Emisyon Kaynakları</a:t>
            </a:r>
          </a:p>
        </p:txBody>
      </p:sp>
      <p:sp>
        <p:nvSpPr>
          <p:cNvPr id="74" name="Sol Ayraç 73"/>
          <p:cNvSpPr/>
          <p:nvPr/>
        </p:nvSpPr>
        <p:spPr>
          <a:xfrm rot="16200000">
            <a:off x="3207420" y="3496940"/>
            <a:ext cx="256962" cy="865360"/>
          </a:xfrm>
          <a:prstGeom prst="leftBrace">
            <a:avLst>
              <a:gd name="adj1" fmla="val 46884"/>
              <a:gd name="adj2" fmla="val 48944"/>
            </a:avLst>
          </a:prstGeom>
          <a:ln>
            <a:solidFill>
              <a:srgbClr val="00206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" name="Google Shape;177;p15"/>
          <p:cNvSpPr txBox="1"/>
          <p:nvPr/>
        </p:nvSpPr>
        <p:spPr>
          <a:xfrm>
            <a:off x="2582070" y="4067822"/>
            <a:ext cx="1440065" cy="66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300" b="0" i="0" u="none" strike="noStrike" kern="0" cap="none" spc="0" normalizeH="0" baseline="0" noProof="0" dirty="0">
                <a:ln>
                  <a:noFill/>
                </a:ln>
                <a:solidFill>
                  <a:srgbClr val="004591">
                    <a:lumMod val="75000"/>
                  </a:srgbClr>
                </a:solidFill>
                <a:effectLst/>
                <a:uLnTx/>
                <a:uFillTx/>
                <a:latin typeface="Montserrat Light" panose="020B0604020202020204" charset="-94"/>
                <a:ea typeface="Calibri"/>
                <a:cs typeface="Calibri"/>
                <a:sym typeface="Calibri"/>
              </a:rPr>
              <a:t>Raporlayan Kuruluş</a:t>
            </a:r>
          </a:p>
        </p:txBody>
      </p:sp>
      <p:sp>
        <p:nvSpPr>
          <p:cNvPr id="78" name="Google Shape;209;p25"/>
          <p:cNvSpPr txBox="1">
            <a:spLocks/>
          </p:cNvSpPr>
          <p:nvPr/>
        </p:nvSpPr>
        <p:spPr>
          <a:xfrm>
            <a:off x="697000" y="682285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C3F3"/>
              </a:buClr>
              <a:buSzPts val="3000"/>
              <a:buFont typeface="Montserrat"/>
              <a:buNone/>
              <a:tabLst/>
              <a:defRPr/>
            </a:pPr>
            <a:r>
              <a:rPr kumimoji="0" lang="tr-TR" sz="2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sym typeface="Montserrat"/>
              </a:rPr>
              <a:t>TS EN ISO 14064-1 </a:t>
            </a:r>
            <a:br>
              <a:rPr kumimoji="0" lang="tr-TR" sz="25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tr-TR" sz="25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/>
                <a:sym typeface="Montserrat"/>
              </a:rPr>
              <a:t>Raporlama Sınırları</a:t>
            </a:r>
          </a:p>
        </p:txBody>
      </p:sp>
      <p:pic>
        <p:nvPicPr>
          <p:cNvPr id="79" name="Resim 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0" y="168836"/>
            <a:ext cx="1096229" cy="8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Graphic spid="45" grpId="0">
        <p:bldAsOne/>
      </p:bldGraphic>
      <p:bldP spid="48" grpId="0" animBg="1"/>
      <p:bldP spid="49" grpId="0"/>
      <p:bldP spid="50" grpId="0"/>
      <p:bldP spid="51" grpId="0"/>
      <p:bldP spid="56" grpId="0" animBg="1"/>
      <p:bldP spid="67" grpId="0" animBg="1"/>
      <p:bldP spid="68" grpId="0" animBg="1"/>
      <p:bldP spid="71" grpId="0"/>
      <p:bldP spid="73" grpId="0"/>
      <p:bldP spid="74" grpId="0" animBg="1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218432" y="143225"/>
            <a:ext cx="6525268" cy="45875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600" dirty="0"/>
              <a:t>TS EN ISO 14064-1’ e göre emisyonlar </a:t>
            </a:r>
            <a:endParaRPr sz="26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22FFFE7-78EF-4EF4-AE8D-932F264B6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3" y="669955"/>
            <a:ext cx="6636068" cy="44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901020" y="655114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500" b="0" dirty="0">
                <a:solidFill>
                  <a:schemeClr val="lt1"/>
                </a:solidFill>
              </a:rPr>
              <a:t>TS EN ISO 14064-1 </a:t>
            </a:r>
            <a:br>
              <a:rPr lang="tr-TR" sz="2500" dirty="0">
                <a:solidFill>
                  <a:schemeClr val="lt1"/>
                </a:solidFill>
              </a:rPr>
            </a:br>
            <a:r>
              <a:rPr lang="tr-TR" sz="2500" dirty="0">
                <a:solidFill>
                  <a:schemeClr val="lt1"/>
                </a:solidFill>
              </a:rPr>
              <a:t>Emisyon kategorileri ve SKDM ilişkisi</a:t>
            </a:r>
            <a:endParaRPr sz="2500" dirty="0">
              <a:solidFill>
                <a:schemeClr val="lt1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14" name="Tek Köşesi Kesik Dikdörtgen 13"/>
          <p:cNvSpPr/>
          <p:nvPr/>
        </p:nvSpPr>
        <p:spPr>
          <a:xfrm>
            <a:off x="901020" y="1447800"/>
            <a:ext cx="2741340" cy="390775"/>
          </a:xfrm>
          <a:prstGeom prst="snip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tr-TR" sz="1300" b="1" dirty="0">
                <a:solidFill>
                  <a:srgbClr val="FFFFFF"/>
                </a:solidFill>
                <a:latin typeface="Montserrat Light" panose="020B0604020202020204" charset="-94"/>
              </a:rPr>
              <a:t>1. DOĞRUDAN EMİSYONLAR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901020" y="1954764"/>
            <a:ext cx="1973580" cy="3505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1.1 Sabit Yanma*</a:t>
            </a:r>
          </a:p>
        </p:txBody>
      </p:sp>
      <p:sp>
        <p:nvSpPr>
          <p:cNvPr id="24" name="Yuvarlatılmış Dikdörtgen 23"/>
          <p:cNvSpPr/>
          <p:nvPr/>
        </p:nvSpPr>
        <p:spPr>
          <a:xfrm>
            <a:off x="901020" y="3580989"/>
            <a:ext cx="1973580" cy="3505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1.4 Kaçak emisyonlar</a:t>
            </a:r>
          </a:p>
        </p:txBody>
      </p:sp>
      <p:sp>
        <p:nvSpPr>
          <p:cNvPr id="25" name="Yuvarlatılmış Dikdörtgen 24"/>
          <p:cNvSpPr/>
          <p:nvPr/>
        </p:nvSpPr>
        <p:spPr>
          <a:xfrm>
            <a:off x="901020" y="4111907"/>
            <a:ext cx="2108880" cy="3505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1.5 LULUCF emisyonları</a:t>
            </a:r>
          </a:p>
        </p:txBody>
      </p:sp>
      <p:sp>
        <p:nvSpPr>
          <p:cNvPr id="26" name="Tek Köşesi Kesik ve Yuvarlatılmış Dikdörtgen 25"/>
          <p:cNvSpPr/>
          <p:nvPr/>
        </p:nvSpPr>
        <p:spPr>
          <a:xfrm>
            <a:off x="4147140" y="1450056"/>
            <a:ext cx="4736734" cy="388518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tr-TR" sz="1300" b="1" dirty="0">
                <a:solidFill>
                  <a:srgbClr val="FFFFFF"/>
                </a:solidFill>
                <a:latin typeface="Montserrat Light" panose="020B0604020202020204" charset="-94"/>
              </a:rPr>
              <a:t>DOLAYLI EMİSYONLAR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4147139" y="1938362"/>
            <a:ext cx="2413680" cy="7538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2. Tedarik edilen enerjinin üretiminden kaynaklanan emisyonlar*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6615396" y="1957554"/>
            <a:ext cx="2207940" cy="5558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3. Taşımacılık kaynaklı emisyonlar</a:t>
            </a:r>
          </a:p>
        </p:txBody>
      </p:sp>
      <p:sp>
        <p:nvSpPr>
          <p:cNvPr id="29" name="Yuvarlatılmış Dikdörtgen 28"/>
          <p:cNvSpPr/>
          <p:nvPr/>
        </p:nvSpPr>
        <p:spPr>
          <a:xfrm>
            <a:off x="4176996" y="2792046"/>
            <a:ext cx="2438400" cy="5457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4. Kullanılan ürünlerden kaynaklanan emisyonlar*</a:t>
            </a:r>
          </a:p>
        </p:txBody>
      </p:sp>
      <p:sp>
        <p:nvSpPr>
          <p:cNvPr id="30" name="Yuvarlatılmış Dikdörtgen 29"/>
          <p:cNvSpPr/>
          <p:nvPr/>
        </p:nvSpPr>
        <p:spPr>
          <a:xfrm>
            <a:off x="6719794" y="2692260"/>
            <a:ext cx="2103542" cy="6455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5. Üretilen ürünlerden kaynaklanan emisyonlar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4176996" y="3397734"/>
            <a:ext cx="2438400" cy="5571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tr-TR" sz="1200" dirty="0">
                <a:solidFill>
                  <a:srgbClr val="FFFFFF"/>
                </a:solidFill>
                <a:latin typeface="Montserrat Light" panose="020B0604020202020204" charset="-94"/>
              </a:rPr>
              <a:t>6. Diğer dolaylı emisyonları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619168" y="2513438"/>
            <a:ext cx="2255433" cy="374043"/>
            <a:chOff x="619167" y="2513437"/>
            <a:chExt cx="2255433" cy="37404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901020" y="2513437"/>
              <a:ext cx="1973580" cy="3505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8"/>
              <a:r>
                <a:rPr lang="tr-TR" sz="1200" dirty="0">
                  <a:solidFill>
                    <a:srgbClr val="FFFFFF"/>
                  </a:solidFill>
                  <a:latin typeface="Montserrat Light" panose="020B0604020202020204" charset="-94"/>
                </a:rPr>
                <a:t>1.2 Hareketli Yanma</a:t>
              </a:r>
            </a:p>
          </p:txBody>
        </p:sp>
        <p:sp>
          <p:nvSpPr>
            <p:cNvPr id="39" name="Google Shape;856;p47"/>
            <p:cNvSpPr/>
            <p:nvPr/>
          </p:nvSpPr>
          <p:spPr>
            <a:xfrm>
              <a:off x="619167" y="2534249"/>
              <a:ext cx="353252" cy="353231"/>
            </a:xfrm>
            <a:custGeom>
              <a:avLst/>
              <a:gdLst/>
              <a:ahLst/>
              <a:cxnLst/>
              <a:rect l="l" t="t" r="r" b="b"/>
              <a:pathLst>
                <a:path w="16902" h="16901" extrusionOk="0">
                  <a:moveTo>
                    <a:pt x="14386" y="757"/>
                  </a:moveTo>
                  <a:lnTo>
                    <a:pt x="14557" y="782"/>
                  </a:lnTo>
                  <a:lnTo>
                    <a:pt x="14728" y="806"/>
                  </a:lnTo>
                  <a:lnTo>
                    <a:pt x="14899" y="831"/>
                  </a:lnTo>
                  <a:lnTo>
                    <a:pt x="15070" y="904"/>
                  </a:lnTo>
                  <a:lnTo>
                    <a:pt x="15216" y="977"/>
                  </a:lnTo>
                  <a:lnTo>
                    <a:pt x="15363" y="1050"/>
                  </a:lnTo>
                  <a:lnTo>
                    <a:pt x="15509" y="1148"/>
                  </a:lnTo>
                  <a:lnTo>
                    <a:pt x="15631" y="1270"/>
                  </a:lnTo>
                  <a:lnTo>
                    <a:pt x="15729" y="1392"/>
                  </a:lnTo>
                  <a:lnTo>
                    <a:pt x="15827" y="1539"/>
                  </a:lnTo>
                  <a:lnTo>
                    <a:pt x="15925" y="1661"/>
                  </a:lnTo>
                  <a:lnTo>
                    <a:pt x="15998" y="1807"/>
                  </a:lnTo>
                  <a:lnTo>
                    <a:pt x="16047" y="1978"/>
                  </a:lnTo>
                  <a:lnTo>
                    <a:pt x="16095" y="2125"/>
                  </a:lnTo>
                  <a:lnTo>
                    <a:pt x="16120" y="2296"/>
                  </a:lnTo>
                  <a:lnTo>
                    <a:pt x="16144" y="2467"/>
                  </a:lnTo>
                  <a:lnTo>
                    <a:pt x="16120" y="2565"/>
                  </a:lnTo>
                  <a:lnTo>
                    <a:pt x="16071" y="2638"/>
                  </a:lnTo>
                  <a:lnTo>
                    <a:pt x="15998" y="2687"/>
                  </a:lnTo>
                  <a:lnTo>
                    <a:pt x="15900" y="2711"/>
                  </a:lnTo>
                  <a:lnTo>
                    <a:pt x="15802" y="2687"/>
                  </a:lnTo>
                  <a:lnTo>
                    <a:pt x="15729" y="2638"/>
                  </a:lnTo>
                  <a:lnTo>
                    <a:pt x="15680" y="2565"/>
                  </a:lnTo>
                  <a:lnTo>
                    <a:pt x="15656" y="2467"/>
                  </a:lnTo>
                  <a:lnTo>
                    <a:pt x="15631" y="2247"/>
                  </a:lnTo>
                  <a:lnTo>
                    <a:pt x="15558" y="2003"/>
                  </a:lnTo>
                  <a:lnTo>
                    <a:pt x="15436" y="1807"/>
                  </a:lnTo>
                  <a:lnTo>
                    <a:pt x="15290" y="1612"/>
                  </a:lnTo>
                  <a:lnTo>
                    <a:pt x="15094" y="1466"/>
                  </a:lnTo>
                  <a:lnTo>
                    <a:pt x="14874" y="1343"/>
                  </a:lnTo>
                  <a:lnTo>
                    <a:pt x="14630" y="1270"/>
                  </a:lnTo>
                  <a:lnTo>
                    <a:pt x="14386" y="1246"/>
                  </a:lnTo>
                  <a:lnTo>
                    <a:pt x="14288" y="1246"/>
                  </a:lnTo>
                  <a:lnTo>
                    <a:pt x="14215" y="1172"/>
                  </a:lnTo>
                  <a:lnTo>
                    <a:pt x="14166" y="1099"/>
                  </a:lnTo>
                  <a:lnTo>
                    <a:pt x="14142" y="1002"/>
                  </a:lnTo>
                  <a:lnTo>
                    <a:pt x="14166" y="904"/>
                  </a:lnTo>
                  <a:lnTo>
                    <a:pt x="14215" y="831"/>
                  </a:lnTo>
                  <a:lnTo>
                    <a:pt x="14288" y="782"/>
                  </a:lnTo>
                  <a:lnTo>
                    <a:pt x="14386" y="757"/>
                  </a:lnTo>
                  <a:close/>
                  <a:moveTo>
                    <a:pt x="15460" y="0"/>
                  </a:moveTo>
                  <a:lnTo>
                    <a:pt x="15167" y="25"/>
                  </a:lnTo>
                  <a:lnTo>
                    <a:pt x="14850" y="49"/>
                  </a:lnTo>
                  <a:lnTo>
                    <a:pt x="14557" y="122"/>
                  </a:lnTo>
                  <a:lnTo>
                    <a:pt x="14117" y="244"/>
                  </a:lnTo>
                  <a:lnTo>
                    <a:pt x="13873" y="318"/>
                  </a:lnTo>
                  <a:lnTo>
                    <a:pt x="13653" y="415"/>
                  </a:lnTo>
                  <a:lnTo>
                    <a:pt x="13458" y="537"/>
                  </a:lnTo>
                  <a:lnTo>
                    <a:pt x="13287" y="660"/>
                  </a:lnTo>
                  <a:lnTo>
                    <a:pt x="10625" y="3346"/>
                  </a:lnTo>
                  <a:lnTo>
                    <a:pt x="2858" y="1221"/>
                  </a:lnTo>
                  <a:lnTo>
                    <a:pt x="2712" y="1197"/>
                  </a:lnTo>
                  <a:lnTo>
                    <a:pt x="2590" y="1221"/>
                  </a:lnTo>
                  <a:lnTo>
                    <a:pt x="2467" y="1270"/>
                  </a:lnTo>
                  <a:lnTo>
                    <a:pt x="2345" y="1343"/>
                  </a:lnTo>
                  <a:lnTo>
                    <a:pt x="1613" y="2101"/>
                  </a:lnTo>
                  <a:lnTo>
                    <a:pt x="1539" y="2198"/>
                  </a:lnTo>
                  <a:lnTo>
                    <a:pt x="1491" y="2296"/>
                  </a:lnTo>
                  <a:lnTo>
                    <a:pt x="1466" y="2418"/>
                  </a:lnTo>
                  <a:lnTo>
                    <a:pt x="1466" y="2516"/>
                  </a:lnTo>
                  <a:lnTo>
                    <a:pt x="1491" y="2613"/>
                  </a:lnTo>
                  <a:lnTo>
                    <a:pt x="1515" y="2687"/>
                  </a:lnTo>
                  <a:lnTo>
                    <a:pt x="1613" y="2833"/>
                  </a:lnTo>
                  <a:lnTo>
                    <a:pt x="1710" y="2907"/>
                  </a:lnTo>
                  <a:lnTo>
                    <a:pt x="7425" y="6619"/>
                  </a:lnTo>
                  <a:lnTo>
                    <a:pt x="4177" y="10893"/>
                  </a:lnTo>
                  <a:lnTo>
                    <a:pt x="929" y="10331"/>
                  </a:lnTo>
                  <a:lnTo>
                    <a:pt x="831" y="10331"/>
                  </a:lnTo>
                  <a:lnTo>
                    <a:pt x="709" y="10356"/>
                  </a:lnTo>
                  <a:lnTo>
                    <a:pt x="611" y="10404"/>
                  </a:lnTo>
                  <a:lnTo>
                    <a:pt x="514" y="10478"/>
                  </a:lnTo>
                  <a:lnTo>
                    <a:pt x="147" y="10844"/>
                  </a:lnTo>
                  <a:lnTo>
                    <a:pt x="74" y="10942"/>
                  </a:lnTo>
                  <a:lnTo>
                    <a:pt x="25" y="11064"/>
                  </a:lnTo>
                  <a:lnTo>
                    <a:pt x="1" y="11186"/>
                  </a:lnTo>
                  <a:lnTo>
                    <a:pt x="1" y="11308"/>
                  </a:lnTo>
                  <a:lnTo>
                    <a:pt x="50" y="11455"/>
                  </a:lnTo>
                  <a:lnTo>
                    <a:pt x="147" y="11601"/>
                  </a:lnTo>
                  <a:lnTo>
                    <a:pt x="245" y="11674"/>
                  </a:lnTo>
                  <a:lnTo>
                    <a:pt x="3444" y="13457"/>
                  </a:lnTo>
                  <a:lnTo>
                    <a:pt x="5227" y="16657"/>
                  </a:lnTo>
                  <a:lnTo>
                    <a:pt x="5301" y="16754"/>
                  </a:lnTo>
                  <a:lnTo>
                    <a:pt x="5447" y="16852"/>
                  </a:lnTo>
                  <a:lnTo>
                    <a:pt x="5594" y="16901"/>
                  </a:lnTo>
                  <a:lnTo>
                    <a:pt x="5716" y="16901"/>
                  </a:lnTo>
                  <a:lnTo>
                    <a:pt x="5838" y="16877"/>
                  </a:lnTo>
                  <a:lnTo>
                    <a:pt x="5960" y="16828"/>
                  </a:lnTo>
                  <a:lnTo>
                    <a:pt x="6058" y="16754"/>
                  </a:lnTo>
                  <a:lnTo>
                    <a:pt x="6424" y="16388"/>
                  </a:lnTo>
                  <a:lnTo>
                    <a:pt x="6497" y="16290"/>
                  </a:lnTo>
                  <a:lnTo>
                    <a:pt x="6546" y="16193"/>
                  </a:lnTo>
                  <a:lnTo>
                    <a:pt x="6571" y="16071"/>
                  </a:lnTo>
                  <a:lnTo>
                    <a:pt x="6571" y="15973"/>
                  </a:lnTo>
                  <a:lnTo>
                    <a:pt x="6009" y="12725"/>
                  </a:lnTo>
                  <a:lnTo>
                    <a:pt x="10283" y="9476"/>
                  </a:lnTo>
                  <a:lnTo>
                    <a:pt x="13995" y="15191"/>
                  </a:lnTo>
                  <a:lnTo>
                    <a:pt x="14068" y="15289"/>
                  </a:lnTo>
                  <a:lnTo>
                    <a:pt x="14215" y="15387"/>
                  </a:lnTo>
                  <a:lnTo>
                    <a:pt x="14288" y="15411"/>
                  </a:lnTo>
                  <a:lnTo>
                    <a:pt x="14386" y="15436"/>
                  </a:lnTo>
                  <a:lnTo>
                    <a:pt x="14484" y="15436"/>
                  </a:lnTo>
                  <a:lnTo>
                    <a:pt x="14606" y="15411"/>
                  </a:lnTo>
                  <a:lnTo>
                    <a:pt x="14703" y="15362"/>
                  </a:lnTo>
                  <a:lnTo>
                    <a:pt x="14801" y="15289"/>
                  </a:lnTo>
                  <a:lnTo>
                    <a:pt x="15558" y="14556"/>
                  </a:lnTo>
                  <a:lnTo>
                    <a:pt x="15631" y="14434"/>
                  </a:lnTo>
                  <a:lnTo>
                    <a:pt x="15680" y="14312"/>
                  </a:lnTo>
                  <a:lnTo>
                    <a:pt x="15705" y="14190"/>
                  </a:lnTo>
                  <a:lnTo>
                    <a:pt x="15680" y="14043"/>
                  </a:lnTo>
                  <a:lnTo>
                    <a:pt x="13555" y="6277"/>
                  </a:lnTo>
                  <a:lnTo>
                    <a:pt x="16242" y="3615"/>
                  </a:lnTo>
                  <a:lnTo>
                    <a:pt x="16364" y="3444"/>
                  </a:lnTo>
                  <a:lnTo>
                    <a:pt x="16486" y="3248"/>
                  </a:lnTo>
                  <a:lnTo>
                    <a:pt x="16584" y="3029"/>
                  </a:lnTo>
                  <a:lnTo>
                    <a:pt x="16657" y="2784"/>
                  </a:lnTo>
                  <a:lnTo>
                    <a:pt x="16779" y="2345"/>
                  </a:lnTo>
                  <a:lnTo>
                    <a:pt x="16853" y="2052"/>
                  </a:lnTo>
                  <a:lnTo>
                    <a:pt x="16877" y="1734"/>
                  </a:lnTo>
                  <a:lnTo>
                    <a:pt x="16901" y="1441"/>
                  </a:lnTo>
                  <a:lnTo>
                    <a:pt x="16901" y="1197"/>
                  </a:lnTo>
                  <a:lnTo>
                    <a:pt x="16901" y="953"/>
                  </a:lnTo>
                  <a:lnTo>
                    <a:pt x="16853" y="757"/>
                  </a:lnTo>
                  <a:lnTo>
                    <a:pt x="16779" y="586"/>
                  </a:lnTo>
                  <a:lnTo>
                    <a:pt x="16706" y="415"/>
                  </a:lnTo>
                  <a:lnTo>
                    <a:pt x="16608" y="293"/>
                  </a:lnTo>
                  <a:lnTo>
                    <a:pt x="16486" y="196"/>
                  </a:lnTo>
                  <a:lnTo>
                    <a:pt x="16315" y="122"/>
                  </a:lnTo>
                  <a:lnTo>
                    <a:pt x="16144" y="49"/>
                  </a:lnTo>
                  <a:lnTo>
                    <a:pt x="159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1E2124"/>
                </a:solidFill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544638" y="3047213"/>
            <a:ext cx="2329962" cy="350520"/>
            <a:chOff x="544638" y="3047213"/>
            <a:chExt cx="2329962" cy="350520"/>
          </a:xfrm>
        </p:grpSpPr>
        <p:sp>
          <p:nvSpPr>
            <p:cNvPr id="23" name="Yuvarlatılmış Dikdörtgen 22"/>
            <p:cNvSpPr/>
            <p:nvPr/>
          </p:nvSpPr>
          <p:spPr>
            <a:xfrm>
              <a:off x="901020" y="3047213"/>
              <a:ext cx="1973580" cy="3505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8"/>
              <a:r>
                <a:rPr lang="tr-TR" sz="1200" dirty="0">
                  <a:solidFill>
                    <a:srgbClr val="FFFFFF"/>
                  </a:solidFill>
                  <a:latin typeface="Montserrat Light" panose="020B0604020202020204" charset="-94"/>
                </a:rPr>
                <a:t>1.3 Proses emisyonları*</a:t>
              </a:r>
            </a:p>
          </p:txBody>
        </p:sp>
        <p:grpSp>
          <p:nvGrpSpPr>
            <p:cNvPr id="40" name="Google Shape;788;p47"/>
            <p:cNvGrpSpPr/>
            <p:nvPr/>
          </p:nvGrpSpPr>
          <p:grpSpPr>
            <a:xfrm>
              <a:off x="544638" y="3052467"/>
              <a:ext cx="427781" cy="316489"/>
              <a:chOff x="5255200" y="3006475"/>
              <a:chExt cx="511700" cy="378575"/>
            </a:xfrm>
            <a:solidFill>
              <a:schemeClr val="bg1"/>
            </a:solidFill>
          </p:grpSpPr>
          <p:sp>
            <p:nvSpPr>
              <p:cNvPr id="41" name="Google Shape;789;p47"/>
              <p:cNvSpPr/>
              <p:nvPr/>
            </p:nvSpPr>
            <p:spPr>
              <a:xfrm>
                <a:off x="5255200" y="3006475"/>
                <a:ext cx="349900" cy="349875"/>
              </a:xfrm>
              <a:custGeom>
                <a:avLst/>
                <a:gdLst/>
                <a:ahLst/>
                <a:cxnLst/>
                <a:rect l="l" t="t" r="r" b="b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1E2124"/>
                  </a:solidFill>
                </a:endParaRPr>
              </a:p>
            </p:txBody>
          </p:sp>
          <p:sp>
            <p:nvSpPr>
              <p:cNvPr id="42" name="Google Shape;790;p47"/>
              <p:cNvSpPr/>
              <p:nvPr/>
            </p:nvSpPr>
            <p:spPr>
              <a:xfrm>
                <a:off x="5567825" y="3185975"/>
                <a:ext cx="199075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1E2124"/>
                  </a:solidFill>
                </a:endParaRPr>
              </a:p>
            </p:txBody>
          </p:sp>
        </p:grpSp>
      </p:grpSp>
      <p:grpSp>
        <p:nvGrpSpPr>
          <p:cNvPr id="4" name="Grup 3"/>
          <p:cNvGrpSpPr/>
          <p:nvPr/>
        </p:nvGrpSpPr>
        <p:grpSpPr>
          <a:xfrm>
            <a:off x="6244896" y="3931510"/>
            <a:ext cx="3162300" cy="1342609"/>
            <a:chOff x="6244896" y="3931509"/>
            <a:chExt cx="3162300" cy="1342609"/>
          </a:xfrm>
        </p:grpSpPr>
        <p:grpSp>
          <p:nvGrpSpPr>
            <p:cNvPr id="18" name="Google Shape;882;p47"/>
            <p:cNvGrpSpPr/>
            <p:nvPr/>
          </p:nvGrpSpPr>
          <p:grpSpPr>
            <a:xfrm>
              <a:off x="6244896" y="3931509"/>
              <a:ext cx="3162300" cy="1342609"/>
              <a:chOff x="4562200" y="5094025"/>
              <a:chExt cx="549550" cy="373700"/>
            </a:xfrm>
            <a:solidFill>
              <a:srgbClr val="C00000"/>
            </a:solidFill>
          </p:grpSpPr>
          <p:sp>
            <p:nvSpPr>
              <p:cNvPr id="19" name="Google Shape;883;p47"/>
              <p:cNvSpPr/>
              <p:nvPr/>
            </p:nvSpPr>
            <p:spPr>
              <a:xfrm>
                <a:off x="4842450" y="5242400"/>
                <a:ext cx="213125" cy="225325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9013" extrusionOk="0">
                    <a:moveTo>
                      <a:pt x="8524" y="1"/>
                    </a:moveTo>
                    <a:lnTo>
                      <a:pt x="2272" y="3542"/>
                    </a:lnTo>
                    <a:lnTo>
                      <a:pt x="2150" y="3591"/>
                    </a:lnTo>
                    <a:lnTo>
                      <a:pt x="2028" y="3615"/>
                    </a:lnTo>
                    <a:lnTo>
                      <a:pt x="1906" y="3591"/>
                    </a:lnTo>
                    <a:lnTo>
                      <a:pt x="1808" y="3566"/>
                    </a:lnTo>
                    <a:lnTo>
                      <a:pt x="1735" y="3517"/>
                    </a:lnTo>
                    <a:lnTo>
                      <a:pt x="1662" y="3444"/>
                    </a:lnTo>
                    <a:lnTo>
                      <a:pt x="1588" y="3371"/>
                    </a:lnTo>
                    <a:lnTo>
                      <a:pt x="1" y="440"/>
                    </a:lnTo>
                    <a:lnTo>
                      <a:pt x="1" y="9013"/>
                    </a:lnTo>
                    <a:lnTo>
                      <a:pt x="8524" y="4104"/>
                    </a:lnTo>
                    <a:lnTo>
                      <a:pt x="852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1E2124"/>
                  </a:solidFill>
                </a:endParaRPr>
              </a:p>
            </p:txBody>
          </p:sp>
          <p:sp>
            <p:nvSpPr>
              <p:cNvPr id="20" name="Google Shape;884;p47"/>
              <p:cNvSpPr/>
              <p:nvPr/>
            </p:nvSpPr>
            <p:spPr>
              <a:xfrm>
                <a:off x="4617775" y="5241800"/>
                <a:ext cx="21250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9037" extrusionOk="0">
                    <a:moveTo>
                      <a:pt x="0" y="0"/>
                    </a:moveTo>
                    <a:lnTo>
                      <a:pt x="0" y="4128"/>
                    </a:lnTo>
                    <a:lnTo>
                      <a:pt x="8499" y="9037"/>
                    </a:lnTo>
                    <a:lnTo>
                      <a:pt x="8499" y="586"/>
                    </a:lnTo>
                    <a:lnTo>
                      <a:pt x="6961" y="3395"/>
                    </a:lnTo>
                    <a:lnTo>
                      <a:pt x="6887" y="3468"/>
                    </a:lnTo>
                    <a:lnTo>
                      <a:pt x="6814" y="3541"/>
                    </a:lnTo>
                    <a:lnTo>
                      <a:pt x="6741" y="3590"/>
                    </a:lnTo>
                    <a:lnTo>
                      <a:pt x="6643" y="3615"/>
                    </a:lnTo>
                    <a:lnTo>
                      <a:pt x="6521" y="3639"/>
                    </a:lnTo>
                    <a:lnTo>
                      <a:pt x="6399" y="3615"/>
                    </a:lnTo>
                    <a:lnTo>
                      <a:pt x="6277" y="35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1E2124"/>
                  </a:solidFill>
                </a:endParaRPr>
              </a:p>
            </p:txBody>
          </p:sp>
          <p:sp>
            <p:nvSpPr>
              <p:cNvPr id="22" name="Google Shape;886;p47"/>
              <p:cNvSpPr/>
              <p:nvPr/>
            </p:nvSpPr>
            <p:spPr>
              <a:xfrm>
                <a:off x="4562200" y="5094025"/>
                <a:ext cx="274800" cy="226550"/>
              </a:xfrm>
              <a:custGeom>
                <a:avLst/>
                <a:gdLst/>
                <a:ahLst/>
                <a:cxnLst/>
                <a:rect l="l" t="t" r="r" b="b"/>
                <a:pathLst>
                  <a:path w="10992" h="9062" extrusionOk="0">
                    <a:moveTo>
                      <a:pt x="2248" y="1"/>
                    </a:moveTo>
                    <a:lnTo>
                      <a:pt x="1" y="4079"/>
                    </a:lnTo>
                    <a:lnTo>
                      <a:pt x="8744" y="9062"/>
                    </a:lnTo>
                    <a:lnTo>
                      <a:pt x="10991" y="4983"/>
                    </a:lnTo>
                    <a:lnTo>
                      <a:pt x="224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1E2124"/>
                  </a:solidFill>
                </a:endParaRPr>
              </a:p>
            </p:txBody>
          </p:sp>
          <p:sp>
            <p:nvSpPr>
              <p:cNvPr id="32" name="Google Shape;887;p47"/>
              <p:cNvSpPr/>
              <p:nvPr/>
            </p:nvSpPr>
            <p:spPr>
              <a:xfrm>
                <a:off x="4836975" y="5094025"/>
                <a:ext cx="274775" cy="226550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9062" extrusionOk="0">
                    <a:moveTo>
                      <a:pt x="8743" y="1"/>
                    </a:moveTo>
                    <a:lnTo>
                      <a:pt x="0" y="4983"/>
                    </a:lnTo>
                    <a:lnTo>
                      <a:pt x="2247" y="9062"/>
                    </a:lnTo>
                    <a:lnTo>
                      <a:pt x="10990" y="4079"/>
                    </a:lnTo>
                    <a:lnTo>
                      <a:pt x="87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1E2124"/>
                  </a:solidFill>
                </a:endParaRPr>
              </a:p>
            </p:txBody>
          </p:sp>
        </p:grp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607" y="4670914"/>
              <a:ext cx="531348" cy="394716"/>
            </a:xfrm>
            <a:prstGeom prst="rect">
              <a:avLst/>
            </a:prstGeom>
          </p:spPr>
        </p:pic>
        <p:sp>
          <p:nvSpPr>
            <p:cNvPr id="3" name="Metin kutusu 2"/>
            <p:cNvSpPr txBox="1"/>
            <p:nvPr/>
          </p:nvSpPr>
          <p:spPr>
            <a:xfrm>
              <a:off x="7040476" y="4330153"/>
              <a:ext cx="1826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tr-TR" b="1" dirty="0">
                  <a:solidFill>
                    <a:srgbClr val="FFFFFF"/>
                  </a:solidFill>
                  <a:latin typeface="Montserrat Light" panose="020B0604020202020204" charset="-94"/>
                </a:rPr>
                <a:t>SKDM Raporlama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4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5 0.48735 " pathEditMode="relative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123 L 0.6724 0.270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1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7343 0.398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4568E-6 L 0.26928 0.299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218432" y="233973"/>
            <a:ext cx="6333723" cy="46305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800" dirty="0"/>
              <a:t>TS EN ISO 14067</a:t>
            </a:r>
            <a:endParaRPr sz="28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9497B127-5FDE-4FBE-BDF1-0656C330D10D}"/>
              </a:ext>
            </a:extLst>
          </p:cNvPr>
          <p:cNvSpPr/>
          <p:nvPr/>
        </p:nvSpPr>
        <p:spPr>
          <a:xfrm>
            <a:off x="114300" y="787776"/>
            <a:ext cx="82706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B050"/>
                </a:solidFill>
              </a:rPr>
              <a:t>Ürün Karbon Ayak izi (ÜKA)</a:t>
            </a:r>
            <a:endParaRPr lang="tr-TR" sz="1600" dirty="0">
              <a:solidFill>
                <a:srgbClr val="00B050"/>
              </a:solidFill>
            </a:endParaRPr>
          </a:p>
          <a:p>
            <a:pPr algn="just"/>
            <a:r>
              <a:rPr lang="tr-TR" sz="1600" b="1" i="1" dirty="0"/>
              <a:t>CO</a:t>
            </a:r>
            <a:r>
              <a:rPr lang="tr-TR" sz="1600" b="1" i="1" baseline="-25000" dirty="0"/>
              <a:t>2</a:t>
            </a:r>
            <a:r>
              <a:rPr lang="tr-TR" sz="1600" b="1" i="1" dirty="0"/>
              <a:t> eşdeğeri</a:t>
            </a:r>
            <a:r>
              <a:rPr lang="tr-TR" sz="1600" dirty="0"/>
              <a:t> olarak ifade edilen ve iklim değişikliği etki kategorisi kullanılarak gerçekleştirilen </a:t>
            </a:r>
            <a:r>
              <a:rPr lang="tr-TR" sz="1600" b="1" i="1" dirty="0"/>
              <a:t>yaşam döngüsü değerlendirmesini</a:t>
            </a:r>
            <a:r>
              <a:rPr lang="tr-TR" sz="1600" dirty="0"/>
              <a:t> esas alan, bir </a:t>
            </a:r>
            <a:r>
              <a:rPr lang="tr-TR" sz="1600" b="1" i="1" dirty="0"/>
              <a:t>ürün sistemindeki</a:t>
            </a:r>
            <a:r>
              <a:rPr lang="tr-TR" sz="1600" dirty="0"/>
              <a:t> </a:t>
            </a:r>
            <a:r>
              <a:rPr lang="tr-TR" sz="1600" b="1" i="1" dirty="0"/>
              <a:t>sera gazı emisyonlarının</a:t>
            </a:r>
            <a:r>
              <a:rPr lang="tr-TR" sz="1600" dirty="0"/>
              <a:t> ve </a:t>
            </a:r>
            <a:r>
              <a:rPr lang="tr-TR" sz="1600" b="1" i="1" dirty="0"/>
              <a:t>sera gazı uzaklaştırmalarının</a:t>
            </a:r>
            <a:r>
              <a:rPr lang="tr-TR" sz="1600" dirty="0"/>
              <a:t> toplamıdır. </a:t>
            </a:r>
          </a:p>
          <a:p>
            <a:pPr algn="just"/>
            <a:endParaRPr lang="tr-TR" sz="1600" dirty="0"/>
          </a:p>
          <a:p>
            <a:pPr algn="just"/>
            <a:r>
              <a:rPr lang="tr-TR" sz="2000" dirty="0">
                <a:sym typeface="Webdings" panose="05030102010509060703" pitchFamily="18" charset="2"/>
              </a:rPr>
              <a:t> </a:t>
            </a:r>
            <a:r>
              <a:rPr lang="tr-TR" sz="1600" dirty="0"/>
              <a:t>ÜKA hesaplama sonuçları, </a:t>
            </a:r>
            <a:r>
              <a:rPr lang="tr-TR" sz="1600" b="1" i="1" dirty="0"/>
              <a:t>fonksiyonel birim</a:t>
            </a:r>
            <a:r>
              <a:rPr lang="tr-TR" sz="1600" dirty="0"/>
              <a:t> başına CO</a:t>
            </a:r>
            <a:r>
              <a:rPr lang="tr-TR" sz="1600" baseline="-25000" dirty="0"/>
              <a:t>2</a:t>
            </a:r>
            <a:r>
              <a:rPr lang="tr-TR" sz="1600" dirty="0"/>
              <a:t> eşdeğer kütlesi olarak </a:t>
            </a:r>
            <a:r>
              <a:rPr lang="tr-TR" sz="1600" b="1" i="1" dirty="0"/>
              <a:t>ÜKA çalışma raporunda </a:t>
            </a:r>
            <a:r>
              <a:rPr lang="tr-TR" sz="1600" dirty="0" err="1"/>
              <a:t>dokümante</a:t>
            </a:r>
            <a:r>
              <a:rPr lang="tr-TR" sz="1600" dirty="0"/>
              <a:t> edilir.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5CCAE6A-18B3-4084-AB05-14C041A0B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5"/>
          <a:stretch/>
        </p:blipFill>
        <p:spPr>
          <a:xfrm>
            <a:off x="6289833" y="2346993"/>
            <a:ext cx="2336039" cy="2796505"/>
          </a:xfrm>
          <a:prstGeom prst="rect">
            <a:avLst/>
          </a:prstGeom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id="{2F80F255-BED6-4B81-AE4B-8A19249BF955}"/>
              </a:ext>
            </a:extLst>
          </p:cNvPr>
          <p:cNvGrpSpPr/>
          <p:nvPr/>
        </p:nvGrpSpPr>
        <p:grpSpPr>
          <a:xfrm>
            <a:off x="1046836" y="2605220"/>
            <a:ext cx="1912621" cy="1151178"/>
            <a:chOff x="-1" y="0"/>
            <a:chExt cx="2153564" cy="1387101"/>
          </a:xfrm>
        </p:grpSpPr>
        <p:sp>
          <p:nvSpPr>
            <p:cNvPr id="22" name="Dikdörtgen: Tek Köşesi Yuvarlatılmış 21">
              <a:extLst>
                <a:ext uri="{FF2B5EF4-FFF2-40B4-BE49-F238E27FC236}">
                  <a16:creationId xmlns:a16="http://schemas.microsoft.com/office/drawing/2014/main" id="{3C066A20-BB29-4F96-86E8-E0C6EC21D3C0}"/>
                </a:ext>
              </a:extLst>
            </p:cNvPr>
            <p:cNvSpPr/>
            <p:nvPr/>
          </p:nvSpPr>
          <p:spPr>
            <a:xfrm rot="16200000">
              <a:off x="383231" y="-383231"/>
              <a:ext cx="1387101" cy="2153563"/>
            </a:xfrm>
            <a:prstGeom prst="round1Rect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Dikdörtgen: Tek Köşesi Yuvarlatılmış 4">
              <a:extLst>
                <a:ext uri="{FF2B5EF4-FFF2-40B4-BE49-F238E27FC236}">
                  <a16:creationId xmlns:a16="http://schemas.microsoft.com/office/drawing/2014/main" id="{BB911A85-90AC-461C-8C81-BCADABE76000}"/>
                </a:ext>
              </a:extLst>
            </p:cNvPr>
            <p:cNvSpPr txBox="1"/>
            <p:nvPr/>
          </p:nvSpPr>
          <p:spPr>
            <a:xfrm rot="21600000">
              <a:off x="-1" y="50785"/>
              <a:ext cx="2153563" cy="989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AMAÇ VE KAPSAMIN TANIMI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(6.3)</a:t>
              </a:r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467EE223-DFCA-4984-9129-76EDD18179F1}"/>
              </a:ext>
            </a:extLst>
          </p:cNvPr>
          <p:cNvGrpSpPr/>
          <p:nvPr/>
        </p:nvGrpSpPr>
        <p:grpSpPr>
          <a:xfrm>
            <a:off x="3200401" y="2605220"/>
            <a:ext cx="1912620" cy="1151178"/>
            <a:chOff x="2153563" y="0"/>
            <a:chExt cx="2153563" cy="1387101"/>
          </a:xfrm>
        </p:grpSpPr>
        <p:sp>
          <p:nvSpPr>
            <p:cNvPr id="20" name="Dikdörtgen: Tek Köşesi Yuvarlatılmış 19">
              <a:extLst>
                <a:ext uri="{FF2B5EF4-FFF2-40B4-BE49-F238E27FC236}">
                  <a16:creationId xmlns:a16="http://schemas.microsoft.com/office/drawing/2014/main" id="{45B49D23-6E9E-4D2D-B2BA-F15E35E17C34}"/>
                </a:ext>
              </a:extLst>
            </p:cNvPr>
            <p:cNvSpPr/>
            <p:nvPr/>
          </p:nvSpPr>
          <p:spPr>
            <a:xfrm>
              <a:off x="2153563" y="0"/>
              <a:ext cx="2153563" cy="1387101"/>
            </a:xfrm>
            <a:prstGeom prst="round1Rect">
              <a:avLst/>
            </a:prstGeom>
            <a:solidFill>
              <a:srgbClr val="9BBB59">
                <a:hueOff val="3750088"/>
                <a:satOff val="-5627"/>
                <a:lumOff val="-915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Dikdörtgen: Tek Köşesi Yuvarlatılmış 6">
              <a:extLst>
                <a:ext uri="{FF2B5EF4-FFF2-40B4-BE49-F238E27FC236}">
                  <a16:creationId xmlns:a16="http://schemas.microsoft.com/office/drawing/2014/main" id="{D8F5951E-7162-4A66-92D8-1BD75BD732B7}"/>
                </a:ext>
              </a:extLst>
            </p:cNvPr>
            <p:cNvSpPr txBox="1"/>
            <p:nvPr/>
          </p:nvSpPr>
          <p:spPr>
            <a:xfrm>
              <a:off x="2153563" y="0"/>
              <a:ext cx="2102779" cy="1040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YAŞAM DÖNGÜSÜ ENVANTER ANALİZİ(YDEA)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(6.4)</a:t>
              </a: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E79B3E73-EBE4-4C2D-9D0D-4BB02A189FEB}"/>
              </a:ext>
            </a:extLst>
          </p:cNvPr>
          <p:cNvGrpSpPr/>
          <p:nvPr/>
        </p:nvGrpSpPr>
        <p:grpSpPr>
          <a:xfrm>
            <a:off x="1046838" y="3992321"/>
            <a:ext cx="1912620" cy="1151178"/>
            <a:chOff x="0" y="1387101"/>
            <a:chExt cx="2153563" cy="1387101"/>
          </a:xfrm>
        </p:grpSpPr>
        <p:sp>
          <p:nvSpPr>
            <p:cNvPr id="18" name="Dikdörtgen: Tek Köşesi Yuvarlatılmış 17">
              <a:extLst>
                <a:ext uri="{FF2B5EF4-FFF2-40B4-BE49-F238E27FC236}">
                  <a16:creationId xmlns:a16="http://schemas.microsoft.com/office/drawing/2014/main" id="{DEBC211C-BFF6-46C9-9F25-AEEFE8566259}"/>
                </a:ext>
              </a:extLst>
            </p:cNvPr>
            <p:cNvSpPr/>
            <p:nvPr/>
          </p:nvSpPr>
          <p:spPr>
            <a:xfrm rot="10800000">
              <a:off x="0" y="1387101"/>
              <a:ext cx="2153563" cy="1387101"/>
            </a:xfrm>
            <a:prstGeom prst="round1Rect">
              <a:avLst/>
            </a:prstGeom>
            <a:solidFill>
              <a:srgbClr val="9BBB59">
                <a:hueOff val="7500176"/>
                <a:satOff val="-11253"/>
                <a:lumOff val="-183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Dikdörtgen: Tek Köşesi Yuvarlatılmış 8">
              <a:extLst>
                <a:ext uri="{FF2B5EF4-FFF2-40B4-BE49-F238E27FC236}">
                  <a16:creationId xmlns:a16="http://schemas.microsoft.com/office/drawing/2014/main" id="{D0B60F4A-9F8E-48AB-B350-9979B754682D}"/>
                </a:ext>
              </a:extLst>
            </p:cNvPr>
            <p:cNvSpPr txBox="1"/>
            <p:nvPr/>
          </p:nvSpPr>
          <p:spPr>
            <a:xfrm rot="21600000">
              <a:off x="50784" y="1733876"/>
              <a:ext cx="2102779" cy="1040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0" i="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YAŞAM DÖNGÜSÜ ETKİ DEĞERLENDİRME (YDED)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0" i="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(6.5)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6EFD0F95-827E-4653-88BA-AE50D0803C16}"/>
              </a:ext>
            </a:extLst>
          </p:cNvPr>
          <p:cNvGrpSpPr/>
          <p:nvPr/>
        </p:nvGrpSpPr>
        <p:grpSpPr>
          <a:xfrm>
            <a:off x="3200399" y="3992321"/>
            <a:ext cx="1912621" cy="1151178"/>
            <a:chOff x="2153562" y="1387101"/>
            <a:chExt cx="2153564" cy="1387101"/>
          </a:xfrm>
        </p:grpSpPr>
        <p:sp>
          <p:nvSpPr>
            <p:cNvPr id="16" name="Dikdörtgen: Tek Köşesi Yuvarlatılmış 15">
              <a:extLst>
                <a:ext uri="{FF2B5EF4-FFF2-40B4-BE49-F238E27FC236}">
                  <a16:creationId xmlns:a16="http://schemas.microsoft.com/office/drawing/2014/main" id="{BDAC17AD-993D-40D4-84AD-417AE07BAF06}"/>
                </a:ext>
              </a:extLst>
            </p:cNvPr>
            <p:cNvSpPr/>
            <p:nvPr/>
          </p:nvSpPr>
          <p:spPr>
            <a:xfrm rot="5400000">
              <a:off x="2536794" y="1003870"/>
              <a:ext cx="1387101" cy="2153563"/>
            </a:xfrm>
            <a:prstGeom prst="round1Rect">
              <a:avLst/>
            </a:prstGeom>
            <a:solidFill>
              <a:srgbClr val="9BBB59">
                <a:hueOff val="11250264"/>
                <a:satOff val="-16880"/>
                <a:lumOff val="-2745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Dikdörtgen: Tek Köşesi Yuvarlatılmış 10">
              <a:extLst>
                <a:ext uri="{FF2B5EF4-FFF2-40B4-BE49-F238E27FC236}">
                  <a16:creationId xmlns:a16="http://schemas.microsoft.com/office/drawing/2014/main" id="{0927E22E-F424-4FBB-85F1-4CCE473339DB}"/>
                </a:ext>
              </a:extLst>
            </p:cNvPr>
            <p:cNvSpPr txBox="1"/>
            <p:nvPr/>
          </p:nvSpPr>
          <p:spPr>
            <a:xfrm>
              <a:off x="2153562" y="1733876"/>
              <a:ext cx="2153563" cy="989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0" i="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YAŞAM DÖNGÜSÜ YORUMLAMA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0" i="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(6.6)</a:t>
              </a: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472A47FB-7FA4-4BD1-B8A9-474AA867DD3E}"/>
              </a:ext>
            </a:extLst>
          </p:cNvPr>
          <p:cNvGrpSpPr/>
          <p:nvPr/>
        </p:nvGrpSpPr>
        <p:grpSpPr>
          <a:xfrm>
            <a:off x="2554331" y="3527582"/>
            <a:ext cx="1147571" cy="575589"/>
            <a:chOff x="1507494" y="1040325"/>
            <a:chExt cx="1292137" cy="693550"/>
          </a:xfrm>
        </p:grpSpPr>
        <p:sp>
          <p:nvSpPr>
            <p:cNvPr id="14" name="Dikdörtgen: Yuvarlatılmış Köşeler 13">
              <a:extLst>
                <a:ext uri="{FF2B5EF4-FFF2-40B4-BE49-F238E27FC236}">
                  <a16:creationId xmlns:a16="http://schemas.microsoft.com/office/drawing/2014/main" id="{0BBE3E79-E8FE-460D-B8DF-E3A28920DBCA}"/>
                </a:ext>
              </a:extLst>
            </p:cNvPr>
            <p:cNvSpPr/>
            <p:nvPr/>
          </p:nvSpPr>
          <p:spPr>
            <a:xfrm>
              <a:off x="1507494" y="1040325"/>
              <a:ext cx="1292137" cy="693550"/>
            </a:xfrm>
            <a:prstGeom prst="roundRect">
              <a:avLst/>
            </a:prstGeom>
            <a:solidFill>
              <a:srgbClr val="9BBB59"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ikdörtgen: Yuvarlatılmış Köşeler 12">
              <a:extLst>
                <a:ext uri="{FF2B5EF4-FFF2-40B4-BE49-F238E27FC236}">
                  <a16:creationId xmlns:a16="http://schemas.microsoft.com/office/drawing/2014/main" id="{2A8512E1-CB2B-422E-80F8-4659E15309D1}"/>
                </a:ext>
              </a:extLst>
            </p:cNvPr>
            <p:cNvSpPr txBox="1"/>
            <p:nvPr/>
          </p:nvSpPr>
          <p:spPr>
            <a:xfrm>
              <a:off x="1541350" y="1074181"/>
              <a:ext cx="1224425" cy="625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ÜKA ÇALIŞMASI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8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pSp>
        <p:nvGrpSpPr>
          <p:cNvPr id="47" name="Google Shape;717;p47"/>
          <p:cNvGrpSpPr/>
          <p:nvPr/>
        </p:nvGrpSpPr>
        <p:grpSpPr>
          <a:xfrm>
            <a:off x="465194" y="4394610"/>
            <a:ext cx="365499" cy="365499"/>
            <a:chOff x="1922075" y="1629000"/>
            <a:chExt cx="437200" cy="437200"/>
          </a:xfrm>
        </p:grpSpPr>
        <p:sp>
          <p:nvSpPr>
            <p:cNvPr id="48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C99CD9FE-801A-46FE-916C-3667F0912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44" b="30963"/>
          <a:stretch/>
        </p:blipFill>
        <p:spPr>
          <a:xfrm>
            <a:off x="148107" y="1111392"/>
            <a:ext cx="8847786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9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218432" y="143225"/>
            <a:ext cx="6333723" cy="8608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800" dirty="0"/>
              <a:t>Yaşam Döngüsü Değerlendirmesi</a:t>
            </a:r>
            <a:br>
              <a:rPr lang="tr-TR" sz="2800" dirty="0"/>
            </a:br>
            <a:r>
              <a:rPr lang="tr-TR" sz="2800" dirty="0"/>
              <a:t>(YDD)</a:t>
            </a:r>
            <a:endParaRPr sz="28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9497B127-5FDE-4FBE-BDF1-0656C330D10D}"/>
              </a:ext>
            </a:extLst>
          </p:cNvPr>
          <p:cNvSpPr/>
          <p:nvPr/>
        </p:nvSpPr>
        <p:spPr>
          <a:xfrm>
            <a:off x="416170" y="1371421"/>
            <a:ext cx="41558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dirty="0">
                <a:solidFill>
                  <a:schemeClr val="dk1"/>
                </a:solidFill>
                <a:latin typeface="Montserrat Light"/>
                <a:sym typeface="Montserrat Light"/>
              </a:rPr>
              <a:t>Yaşam Döngüsü Değerlendirmesi, bir ürün ya da hizmet üretiminde kullanılan ham maddelerin elde edilmesinden başlayarak, ilgili tüm üretim, sevkiyat, tüketici tarafından kullanım ve kullanım sonrası atık olarak </a:t>
            </a:r>
            <a:r>
              <a:rPr lang="tr-TR" sz="1500" dirty="0" err="1">
                <a:solidFill>
                  <a:schemeClr val="dk1"/>
                </a:solidFill>
                <a:latin typeface="Montserrat Light"/>
                <a:sym typeface="Montserrat Light"/>
              </a:rPr>
              <a:t>bertarafı</a:t>
            </a:r>
            <a:r>
              <a:rPr lang="tr-TR" sz="1500" dirty="0">
                <a:solidFill>
                  <a:schemeClr val="dk1"/>
                </a:solidFill>
                <a:latin typeface="Montserrat Light"/>
                <a:sym typeface="Montserrat Light"/>
              </a:rPr>
              <a:t> da kapsayan yaşam döngüsünün farklı aşamalarındaki çevresel etkilerini belirlemek, raporlamak ve yönetmek için kullanılan bir yöntemdir.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D31C10D-87A3-4B15-874E-77FAC9ED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00105"/>
            <a:ext cx="4155830" cy="36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8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822A56-54D8-4346-849E-BE6E51B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20" y="129540"/>
            <a:ext cx="7433400" cy="838200"/>
          </a:xfrm>
        </p:spPr>
        <p:txBody>
          <a:bodyPr/>
          <a:lstStyle/>
          <a:p>
            <a:r>
              <a:rPr lang="tr-TR" dirty="0"/>
              <a:t>TS EN ISO 14040 Yaşam </a:t>
            </a:r>
            <a:br>
              <a:rPr lang="tr-TR" dirty="0"/>
            </a:br>
            <a:r>
              <a:rPr lang="tr-TR" dirty="0"/>
              <a:t>Döngüsü Değerlendirmesi (YDD)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39CF178-DE01-4522-A6FF-877486649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153653" y="1259264"/>
            <a:ext cx="8677927" cy="335993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5BF1877-D666-43C1-8FBD-559D00BF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75015" y="0"/>
            <a:ext cx="25477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2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142232" y="243839"/>
            <a:ext cx="6333723" cy="4706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800" dirty="0"/>
              <a:t>YDD ve Ayak İzi Karşılaştırması</a:t>
            </a:r>
            <a:endParaRPr sz="28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17EB5A9-D94A-49F4-BB2D-BCEAAE125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650" y="1012157"/>
            <a:ext cx="6826700" cy="3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218432" y="143225"/>
            <a:ext cx="6333723" cy="8608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/>
              <a:t>Hesaplama Metodolojilerine Göre Emisyonların Tanımı</a:t>
            </a:r>
            <a:endParaRPr sz="28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879544C8-B9E1-4060-A813-3B13284B86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972" y="1232405"/>
          <a:ext cx="8450580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3006090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1653540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</a:tblGrid>
              <a:tr h="532891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latin typeface="Montserrat" panose="020B0604020202020204" charset="-94"/>
                      </a:endParaRPr>
                    </a:p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latin typeface="Montserrat" panose="020B0604020202020204" charset="-94"/>
                      </a:endParaRPr>
                    </a:p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>
                        <a:latin typeface="Montserrat" panose="020B0604020202020204" charset="-94"/>
                      </a:endParaRPr>
                    </a:p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Doğrudan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  <a:p>
                      <a:endParaRPr lang="tr-TR" sz="1400" b="1" dirty="0">
                        <a:latin typeface="Montserrat" panose="020B0604020202020204" charset="-9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i="1" dirty="0"/>
                        <a:t>Bir kuruluşun sahip olduğu veya kontrol ettiği sera gazı kaynaklarından salınan sera gazı emisyonu.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latin typeface="Montserrat" panose="020B0604020202020204" charset="-94"/>
                        </a:rPr>
                        <a:t>         SKDM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400" b="0" i="1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Isıtma ve soğutmanın üretildiği </a:t>
                      </a:r>
                      <a:r>
                        <a:rPr lang="tr-TR" sz="1400" b="0" i="1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lokasyondan</a:t>
                      </a:r>
                      <a:r>
                        <a:rPr lang="tr-TR" sz="14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bağımsız olarak, üretim prosesi için kullanılan ısıtma ve soğutmadan kaynaklananlar da dahil, malların üretim sürecinden kaynaklanan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latin typeface="Montserrat" panose="020B0604020202020204" charset="-94"/>
                        </a:rPr>
                        <a:t>      MRV</a:t>
                      </a:r>
                    </a:p>
                    <a:p>
                      <a:pPr algn="ctr"/>
                      <a:endParaRPr lang="tr-TR" sz="1400" b="0" i="1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tr-TR" sz="14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Üretim prosesi için kullanılan malların üretim sürecinden kaynaklanan emisyonlar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33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400" b="1" i="0" u="none" strike="noStrike" cap="none" dirty="0">
                        <a:solidFill>
                          <a:schemeClr val="tx1"/>
                        </a:solidFill>
                        <a:latin typeface="Montserrat" panose="020B0604020202020204" charset="-94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400" b="1" i="0" u="none" strike="noStrike" cap="none" dirty="0">
                        <a:solidFill>
                          <a:schemeClr val="tx1"/>
                        </a:solidFill>
                        <a:latin typeface="Montserrat" panose="020B0604020202020204" charset="-94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400" b="1" i="0" u="none" strike="noStrike" cap="none" dirty="0">
                        <a:solidFill>
                          <a:schemeClr val="tx1"/>
                        </a:solidFill>
                        <a:latin typeface="Montserrat" panose="020B0604020202020204" charset="-94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Dolaylı Emisyonlar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i="1" dirty="0"/>
                        <a:t>Bir kuruluşun, işlemleri ve faaliyetlerinin bir sonucu olarak gerçekleşen fakat kuruluşun sahip olmadığı veya kontrolü altında olmayan sera gazı kaynaklarından ortaya çıkan sera gazı emisyonu </a:t>
                      </a:r>
                    </a:p>
                    <a:p>
                      <a:pPr algn="l"/>
                      <a:endParaRPr lang="tr-TR" sz="1400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Malları üreten tesiste elektriğin üretilmesinden kaynaklanan emisyonlar hariç, malların üretim proseslerinde sarf edilen elektriğin üretiminden kaynaklanan emisyonlar</a:t>
                      </a:r>
                    </a:p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tr-TR" sz="1400" b="0" i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5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2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93200" cy="1051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dirty="0">
                <a:solidFill>
                  <a:schemeClr val="accent2"/>
                </a:solidFill>
              </a:rPr>
              <a:t>TS EN ISO 14064-1 &amp; SKDM &amp; MRV İLİŞKİSİ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B45C76-F4CC-4C41-8E95-5AF354B6B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15424"/>
              </p:ext>
            </p:extLst>
          </p:nvPr>
        </p:nvGraphicFramePr>
        <p:xfrm>
          <a:off x="693420" y="1887352"/>
          <a:ext cx="7774260" cy="252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3063045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997969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701621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475636997"/>
                    </a:ext>
                  </a:extLst>
                </a:gridCol>
              </a:tblGrid>
              <a:tr h="650381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Emisyon kategorisi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Alt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SKDM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MRV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338240">
                <a:tc rowSpan="5"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#1 Doğrudan Emisyonlar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1.1 Sabit Yanma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√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√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√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29744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1.2 Hareketli Yanma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C00000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√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00787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1.3 Proses Emisyonları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B050"/>
                          </a:solidFill>
                          <a:latin typeface="Montserrat" panose="020B0604020202020204" charset="-94"/>
                        </a:rPr>
                        <a:t>√</a:t>
                      </a:r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00B050"/>
                          </a:solidFill>
                          <a:latin typeface="Montserrat" panose="020B0604020202020204" charset="-94"/>
                        </a:rPr>
                        <a:t>√</a:t>
                      </a:r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</a:rPr>
                        <a:t>√</a:t>
                      </a:r>
                      <a:endParaRPr lang="tr-TR" sz="1600" b="1" dirty="0">
                        <a:solidFill>
                          <a:srgbClr val="00B05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56679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1.4 </a:t>
                      </a:r>
                      <a:r>
                        <a:rPr lang="tr-TR" sz="1400" dirty="0" err="1">
                          <a:latin typeface="Montserrat" panose="020B0604020202020204" charset="-94"/>
                        </a:rPr>
                        <a:t>Antropojenik</a:t>
                      </a:r>
                      <a:r>
                        <a:rPr lang="tr-TR" sz="1400" dirty="0">
                          <a:latin typeface="Montserrat" panose="020B0604020202020204" charset="-94"/>
                        </a:rPr>
                        <a:t> sistemlerden oluşan kaçaklar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√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77441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1.5 LULUCF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  <a:sym typeface="Arial"/>
                        </a:rPr>
                        <a:t>√</a:t>
                      </a:r>
                      <a:endParaRPr kumimoji="0" lang="tr-T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41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28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93200" cy="1051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tr-TR" dirty="0">
                <a:solidFill>
                  <a:schemeClr val="accent2"/>
                </a:solidFill>
              </a:rPr>
              <a:t>TS EN ISO 14064-1 &amp; SKDM &amp; MRV İLİŞKİSİ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B45C76-F4CC-4C41-8E95-5AF354B6B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13014"/>
              </p:ext>
            </p:extLst>
          </p:nvPr>
        </p:nvGraphicFramePr>
        <p:xfrm>
          <a:off x="693420" y="1887352"/>
          <a:ext cx="7774260" cy="208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602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3211243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997969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701621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47563699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Emisyon kategorisi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Alt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SKDM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MRV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576980">
                <a:tc rowSpan="2"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#2</a:t>
                      </a:r>
                      <a:r>
                        <a:rPr lang="tr-TR" sz="1400" b="1" baseline="0" dirty="0">
                          <a:latin typeface="Montserrat" panose="020B0604020202020204" charset="-94"/>
                        </a:rPr>
                        <a:t> </a:t>
                      </a:r>
                      <a:r>
                        <a:rPr lang="tr-TR" sz="1400" b="1" dirty="0">
                          <a:latin typeface="Montserrat" panose="020B0604020202020204" charset="-94"/>
                        </a:rPr>
                        <a:t>Enerji kullanımı kaynaklı dolaylı emisyonlar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2.1 İthal edilen elektrikten kaynaklanan dolaylı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529744"/>
                  </a:ext>
                </a:extLst>
              </a:tr>
              <a:tr h="92850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2.2 Elektrik dışındaki ithal edilen enerjiden kaynaklanan dolaylı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60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63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93200" cy="1051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>
                <a:solidFill>
                  <a:schemeClr val="accent2"/>
                </a:solidFill>
              </a:rPr>
              <a:t>TS EN ISO 14064-1 &amp; SKDM &amp; MRV İLİŞKİSİ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B45C76-F4CC-4C41-8E95-5AF354B6BB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420" y="1887352"/>
          <a:ext cx="7774260" cy="252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3063045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997969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701621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475636997"/>
                    </a:ext>
                  </a:extLst>
                </a:gridCol>
              </a:tblGrid>
              <a:tr h="650381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Emisyon kategorisi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Alt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SKDM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MRV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338240">
                <a:tc rowSpan="5"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#3 Ulaşım kaynaklı dolaylı emisyonlar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3.1 </a:t>
                      </a:r>
                      <a:r>
                        <a:rPr lang="tr-TR" sz="1400" dirty="0" err="1">
                          <a:latin typeface="Montserrat" panose="020B0604020202020204" charset="-94"/>
                        </a:rPr>
                        <a:t>Upstream</a:t>
                      </a:r>
                      <a:r>
                        <a:rPr lang="tr-TR" sz="1400" dirty="0">
                          <a:latin typeface="Montserrat" panose="020B0604020202020204" charset="-94"/>
                        </a:rPr>
                        <a:t> taşımacılık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29744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3.2 </a:t>
                      </a:r>
                      <a:r>
                        <a:rPr lang="tr-TR" sz="1400" dirty="0" err="1">
                          <a:latin typeface="Montserrat" panose="020B0604020202020204" charset="-94"/>
                        </a:rPr>
                        <a:t>Downstream</a:t>
                      </a:r>
                      <a:r>
                        <a:rPr lang="tr-TR" sz="1400" dirty="0">
                          <a:latin typeface="Montserrat" panose="020B0604020202020204" charset="-94"/>
                        </a:rPr>
                        <a:t> taşımacılık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00787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3.3 Personel işe gidiş-gelişleri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56679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3.4 Ziyaretçi ve müşterilerin ulaşımları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solidFill>
                          <a:srgbClr val="ED2524"/>
                        </a:solidFill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77441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3.5 İş seyahatleri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41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67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93200" cy="1051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>
                <a:solidFill>
                  <a:schemeClr val="accent2"/>
                </a:solidFill>
              </a:rPr>
              <a:t>TS EN ISO 14064-1 &amp; SKDM &amp; MRV İLİŞKİSİ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B45C76-F4CC-4C41-8E95-5AF354B6B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34839"/>
              </p:ext>
            </p:extLst>
          </p:nvPr>
        </p:nvGraphicFramePr>
        <p:xfrm>
          <a:off x="693420" y="1887351"/>
          <a:ext cx="7774260" cy="2904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3063045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997969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701621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475636997"/>
                    </a:ext>
                  </a:extLst>
                </a:gridCol>
              </a:tblGrid>
              <a:tr h="650381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Emisyon kategorisi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Alt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SKDM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MRV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525780">
                <a:tc rowSpan="5"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#4 Kuruluş tarafından kullanılan ürünlerden kaynaklanan dolaylı emisyonları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4.1 Satın alınan ürünlerden kaynaklanan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29744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4.2 Sermaye varlıklarından</a:t>
                      </a:r>
                      <a:r>
                        <a:rPr lang="tr-TR" sz="1400" baseline="0" dirty="0">
                          <a:latin typeface="Montserrat" panose="020B0604020202020204" charset="-94"/>
                        </a:rPr>
                        <a:t> kaynaklanan emisyonlar</a:t>
                      </a:r>
                      <a:endParaRPr lang="tr-TR" sz="1400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00787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4.3 Katı ve sıvı</a:t>
                      </a:r>
                      <a:r>
                        <a:rPr lang="tr-TR" sz="1400" baseline="0" dirty="0">
                          <a:latin typeface="Montserrat" panose="020B0604020202020204" charset="-94"/>
                        </a:rPr>
                        <a:t> atık </a:t>
                      </a:r>
                      <a:r>
                        <a:rPr lang="tr-TR" sz="1400" baseline="0" dirty="0" err="1">
                          <a:latin typeface="Montserrat" panose="020B0604020202020204" charset="-94"/>
                        </a:rPr>
                        <a:t>bertarafı</a:t>
                      </a:r>
                      <a:endParaRPr lang="tr-TR" sz="1400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56679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4.4 işletmenin mülkiyetinde olmayan varlıkların</a:t>
                      </a:r>
                      <a:r>
                        <a:rPr lang="tr-TR" sz="1400" baseline="0" dirty="0">
                          <a:latin typeface="Montserrat" panose="020B0604020202020204" charset="-94"/>
                        </a:rPr>
                        <a:t> kullanımı </a:t>
                      </a:r>
                      <a:endParaRPr lang="tr-TR" sz="1400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solidFill>
                          <a:srgbClr val="ED2524"/>
                        </a:solidFill>
                        <a:latin typeface="Montserrat" panose="020B0604020202020204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77441"/>
                  </a:ext>
                </a:extLst>
              </a:tr>
              <a:tr h="33824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latin typeface="Montserrat" panose="020B0604020202020204" charset="-94"/>
                        </a:rPr>
                        <a:t>4.5 Diğer hizmetlerin kullanımı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Montserrat" panose="020B0604020202020204" charset="-94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41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50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93200" cy="1051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>
                <a:solidFill>
                  <a:schemeClr val="accent2"/>
                </a:solidFill>
              </a:rPr>
              <a:t>TS EN ISO 14064-1 &amp; SKDM &amp; MRV İLİŞKİSİ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B45C76-F4CC-4C41-8E95-5AF354B6BB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420" y="1780400"/>
          <a:ext cx="7774260" cy="3195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860614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701621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475636997"/>
                    </a:ext>
                  </a:extLst>
                </a:gridCol>
              </a:tblGrid>
              <a:tr h="650381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Emisyon kategorisi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Alt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SKDM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MRV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487680">
                <a:tc rowSpan="4"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#5 Üretilen Ürünlerin Kullanımı Kaynaklı Dolaylı Emisyonlar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300" dirty="0">
                          <a:latin typeface="Montserrat" panose="020B0604020202020204" charset="-94"/>
                        </a:rPr>
                        <a:t>5.1 Ürünlerin kullanımı kaynaklı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29744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300" dirty="0">
                          <a:latin typeface="Montserrat" panose="020B0604020202020204" charset="-94"/>
                        </a:rPr>
                        <a:t>5.2 Tesisin mülkiyetindeki sermaye varlıklarının kullanımı kaynaklı dolaylı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2524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00787"/>
                  </a:ext>
                </a:extLst>
              </a:tr>
              <a:tr h="67437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300" dirty="0">
                          <a:latin typeface="Montserrat" panose="020B0604020202020204" charset="-94"/>
                        </a:rPr>
                        <a:t>5.3 Ürünün atık haline geldikten sonraki atık yönetimi kaynaklı dolaylı emisyonlar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56679"/>
                  </a:ext>
                </a:extLst>
              </a:tr>
              <a:tr h="676480"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300" dirty="0">
                          <a:latin typeface="Montserrat" panose="020B0604020202020204" charset="-94"/>
                        </a:rPr>
                        <a:t>5.4 Yatırımlar kaynaklı dolaylı emisyonlar (finans ve sigorta işletmeleri için)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2524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7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93200" cy="1051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>
                <a:solidFill>
                  <a:schemeClr val="accent2"/>
                </a:solidFill>
              </a:rPr>
              <a:t>TS EN ISO 14064-1 &amp; SKDM &amp; MRV İLİŞKİSİ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B45C76-F4CC-4C41-8E95-5AF354B6BB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7240" y="2153780"/>
          <a:ext cx="7774260" cy="170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64063618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56427392"/>
                    </a:ext>
                  </a:extLst>
                </a:gridCol>
                <a:gridCol w="860614">
                  <a:extLst>
                    <a:ext uri="{9D8B030D-6E8A-4147-A177-3AD203B41FA5}">
                      <a16:colId xmlns:a16="http://schemas.microsoft.com/office/drawing/2014/main" val="1552680370"/>
                    </a:ext>
                  </a:extLst>
                </a:gridCol>
                <a:gridCol w="701621">
                  <a:extLst>
                    <a:ext uri="{9D8B030D-6E8A-4147-A177-3AD203B41FA5}">
                      <a16:colId xmlns:a16="http://schemas.microsoft.com/office/drawing/2014/main" val="3363585883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47563699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Montserrat" panose="020B0604020202020204" charset="-94"/>
                        </a:rPr>
                        <a:t>Emisyon kategorisi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Alt 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SKDM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MRV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Montserrat" panose="020B0604020202020204" charset="-94"/>
                        </a:rPr>
                        <a:t>TS EN ISO 14064-1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60017"/>
                  </a:ext>
                </a:extLst>
              </a:tr>
              <a:tr h="1130158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Montserrat" panose="020B0604020202020204" charset="-94"/>
                        </a:rPr>
                        <a:t>#6 Diğer kaynaklar kaynaklı dolaylı emisyonlar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0070C0"/>
                          </a:solidFill>
                          <a:latin typeface="Montserrat" panose="020B0604020202020204" charset="-94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ED2524"/>
                          </a:solidFill>
                          <a:latin typeface="Montserrat" panose="020B0604020202020204" charset="-94"/>
                        </a:rPr>
                        <a:t>X</a:t>
                      </a:r>
                      <a:endParaRPr lang="tr-TR" sz="1600" b="1" dirty="0">
                        <a:latin typeface="Montserrat" panose="020B0604020202020204" charset="-9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" panose="020B0604020202020204" charset="-94"/>
                          <a:ea typeface="+mn-ea"/>
                          <a:cs typeface="+mn-cs"/>
                        </a:rPr>
                        <a:t>√ *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20B0604020202020204" charset="-9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52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57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293444" y="515561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KARBON AYAKİZİ NEDİR?</a:t>
            </a:r>
            <a:endParaRPr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pSp>
        <p:nvGrpSpPr>
          <p:cNvPr id="47" name="Google Shape;717;p47"/>
          <p:cNvGrpSpPr/>
          <p:nvPr/>
        </p:nvGrpSpPr>
        <p:grpSpPr>
          <a:xfrm>
            <a:off x="465194" y="4394610"/>
            <a:ext cx="365499" cy="365499"/>
            <a:chOff x="1922075" y="1629000"/>
            <a:chExt cx="437200" cy="437200"/>
          </a:xfrm>
        </p:grpSpPr>
        <p:sp>
          <p:nvSpPr>
            <p:cNvPr id="48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07EA0DD3-11EB-44C3-97C8-244C29C69009}"/>
              </a:ext>
            </a:extLst>
          </p:cNvPr>
          <p:cNvSpPr txBox="1"/>
          <p:nvPr/>
        </p:nvSpPr>
        <p:spPr>
          <a:xfrm>
            <a:off x="525780" y="1325880"/>
            <a:ext cx="3939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r-TR" sz="1300" dirty="0">
                <a:solidFill>
                  <a:schemeClr val="dk1"/>
                </a:solidFill>
                <a:latin typeface="Montserrat Light"/>
              </a:rPr>
              <a:t>Karbon </a:t>
            </a:r>
            <a:r>
              <a:rPr lang="tr-TR" sz="1300" dirty="0" err="1">
                <a:solidFill>
                  <a:schemeClr val="dk1"/>
                </a:solidFill>
                <a:latin typeface="Montserrat Light"/>
              </a:rPr>
              <a:t>ayakizi</a:t>
            </a:r>
            <a:r>
              <a:rPr lang="tr-TR" sz="1300" dirty="0">
                <a:solidFill>
                  <a:schemeClr val="dk1"/>
                </a:solidFill>
                <a:latin typeface="Montserrat Light"/>
              </a:rPr>
              <a:t> bireylerin yaşamsal faaliyetleri veya kurum/kuruluşların ürün veya hizmetlerini sunarken enerji ve fosil kaynak tüketimi, ulaşım, tedarik zinciri ve üretim faaliyetleri sonucu oluşan toplam sera gazı emisyonlarının ton cinsinden karbondioksit eşdeğerinin (tCO2e) ölçüsü olarak tanımlanabilir.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tr-TR" sz="1300" dirty="0">
              <a:solidFill>
                <a:schemeClr val="dk1"/>
              </a:solidFill>
              <a:latin typeface="Montserrat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r-TR" sz="1300" dirty="0">
                <a:solidFill>
                  <a:schemeClr val="dk1"/>
                </a:solidFill>
                <a:latin typeface="Montserrat Light"/>
              </a:rPr>
              <a:t>Herhangi bir ürüne veya hizmete özel olarak hesaplanabileceği gibi, kurum/kuruluşların tüm faaliyetleri için de hesaplanabilir.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200" b="0" i="0" u="none" strike="noStrike" kern="0" cap="none" spc="0" normalizeH="0" baseline="0" noProof="0" dirty="0">
              <a:ln>
                <a:noFill/>
              </a:ln>
              <a:solidFill>
                <a:srgbClr val="004591">
                  <a:lumMod val="75000"/>
                </a:srgbClr>
              </a:solidFill>
              <a:effectLst/>
              <a:uLnTx/>
              <a:uFillTx/>
              <a:latin typeface="Montserrat Light" panose="020B0604020202020204" charset="-94"/>
              <a:ea typeface="+mn-ea"/>
              <a:cs typeface="Arial"/>
              <a:sym typeface="Arial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CD5FFEF-0AA7-4700-A17D-E31AD77B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742" y="1052397"/>
            <a:ext cx="2224627" cy="37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8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777240" y="399625"/>
            <a:ext cx="6193200" cy="5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dirty="0">
                <a:solidFill>
                  <a:schemeClr val="accent2"/>
                </a:solidFill>
              </a:rPr>
              <a:t>DOĞRULAMA NEDİR?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C11D5F8-4BFB-4CEF-9C4C-3995C4664FD2}"/>
              </a:ext>
            </a:extLst>
          </p:cNvPr>
          <p:cNvSpPr txBox="1"/>
          <p:nvPr/>
        </p:nvSpPr>
        <p:spPr>
          <a:xfrm>
            <a:off x="670560" y="820925"/>
            <a:ext cx="545592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00613">
              <a:spcBef>
                <a:spcPct val="20000"/>
              </a:spcBef>
              <a:buClrTx/>
            </a:pPr>
            <a:r>
              <a:rPr lang="tr-TR" sz="28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ISO 14064-3, Madde 2.36</a:t>
            </a:r>
          </a:p>
          <a:p>
            <a:pPr lvl="0" algn="just" defTabSz="700613">
              <a:spcBef>
                <a:spcPct val="20000"/>
              </a:spcBef>
              <a:buClrTx/>
            </a:pPr>
            <a:endParaRPr lang="tr-TR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Üzerinde uzlaşılmış doğrulama kriterlerine (ör: ISO 14064-1, SKDM) göre hazırlanmış bir sera gazı beyanının değerlendirilmesi için sistematik, bağımsız ve </a:t>
            </a:r>
            <a:r>
              <a:rPr lang="tr-TR" sz="1300" dirty="0" err="1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dokümante</a:t>
            </a: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 edilmiş süreç. </a:t>
            </a:r>
          </a:p>
          <a:p>
            <a:pPr marL="0" indent="0" algn="just">
              <a:buNone/>
            </a:pPr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Doğrulama faaliyeti; gerçek durumlar veya geçmiş performans hakkındaki bir beyanın doğru ve gerçek olduğuna dair bir teyit prosesidir. </a:t>
            </a:r>
          </a:p>
          <a:p>
            <a:pPr marL="0" indent="0" algn="just">
              <a:buNone/>
            </a:pPr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Yalnızca gerçek performans, olaylar veya durumlar hakkındaki beyanlar doğrulanabilir.</a:t>
            </a:r>
          </a:p>
          <a:p>
            <a:pPr marL="0" indent="0" algn="just">
              <a:buNone/>
            </a:pPr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Hem kuruluş seviyesindeki sera gazı beyanları hem de sera gazı projeleri doğrulanabilir.</a:t>
            </a:r>
          </a:p>
          <a:p>
            <a:pPr lvl="0" algn="just" defTabSz="700613">
              <a:spcBef>
                <a:spcPct val="20000"/>
              </a:spcBef>
              <a:buClrTx/>
            </a:pPr>
            <a:endParaRPr lang="tr-TR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8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777240" y="399625"/>
            <a:ext cx="6193200" cy="5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dirty="0">
                <a:solidFill>
                  <a:schemeClr val="accent2"/>
                </a:solidFill>
              </a:rPr>
              <a:t>DOĞRULAMA NEDEN YAPILIR?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C11D5F8-4BFB-4CEF-9C4C-3995C4664FD2}"/>
              </a:ext>
            </a:extLst>
          </p:cNvPr>
          <p:cNvSpPr txBox="1"/>
          <p:nvPr/>
        </p:nvSpPr>
        <p:spPr>
          <a:xfrm>
            <a:off x="670560" y="820925"/>
            <a:ext cx="5455920" cy="364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00613">
              <a:spcBef>
                <a:spcPct val="20000"/>
              </a:spcBef>
              <a:buClrTx/>
            </a:pPr>
            <a:endParaRPr lang="tr-TR" sz="2800" b="1" u="sng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Genellikle;</a:t>
            </a: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Karbon piyasaları için krediler üretmek, </a:t>
            </a:r>
          </a:p>
          <a:p>
            <a:pPr algn="just"/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Bir sera gazı programına (ör: EU-ETS, İ&amp;R Tebliği, SKDM) dahil olmak,</a:t>
            </a:r>
          </a:p>
          <a:p>
            <a:pPr algn="just"/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Gönüllü olarak toplam sera gazı emisyonlarını hesaplamak ve sorumlu tarafa beyan etmek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0" indent="0" algn="just">
              <a:buNone/>
            </a:pPr>
            <a:endParaRPr lang="tr-TR" sz="1300" dirty="0">
              <a:solidFill>
                <a:schemeClr val="tx1"/>
              </a:solidFill>
              <a:latin typeface="Montserrat" panose="020B0604020202020204" charset="-94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tr-TR" sz="1300" dirty="0">
                <a:solidFill>
                  <a:schemeClr val="tx1"/>
                </a:solidFill>
                <a:latin typeface="Montserrat" panose="020B0604020202020204" charset="-94"/>
                <a:ea typeface="+mn-ea"/>
                <a:cs typeface="+mn-cs"/>
              </a:rPr>
              <a:t>Başka bir deyişle «amaçlar» doğrulamanın istenen sonuçlarına işaret etmelidir.</a:t>
            </a:r>
          </a:p>
          <a:p>
            <a:pPr lvl="0" algn="just" defTabSz="700613">
              <a:spcBef>
                <a:spcPct val="20000"/>
              </a:spcBef>
              <a:buClrTx/>
            </a:pPr>
            <a:endParaRPr lang="tr-TR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5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376666" y="414746"/>
            <a:ext cx="6530340" cy="5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dirty="0">
                <a:solidFill>
                  <a:schemeClr val="accent2"/>
                </a:solidFill>
              </a:rPr>
              <a:t>AKREDİTASYON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E6F04D96-84BA-467B-87FE-0F6C0530D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81677"/>
              </p:ext>
            </p:extLst>
          </p:nvPr>
        </p:nvGraphicFramePr>
        <p:xfrm>
          <a:off x="445770" y="853384"/>
          <a:ext cx="8149858" cy="385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Konuşma Balonu: Oval 1">
            <a:extLst>
              <a:ext uri="{FF2B5EF4-FFF2-40B4-BE49-F238E27FC236}">
                <a16:creationId xmlns:a16="http://schemas.microsoft.com/office/drawing/2014/main" id="{962153D8-CC6A-4257-A0A1-28E4F1AEC2CF}"/>
              </a:ext>
            </a:extLst>
          </p:cNvPr>
          <p:cNvSpPr/>
          <p:nvPr/>
        </p:nvSpPr>
        <p:spPr>
          <a:xfrm>
            <a:off x="281940" y="2684440"/>
            <a:ext cx="1394460" cy="67818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E724FFF-C0F1-4C39-AC20-928AFFEBEFE0}"/>
              </a:ext>
            </a:extLst>
          </p:cNvPr>
          <p:cNvSpPr txBox="1"/>
          <p:nvPr/>
        </p:nvSpPr>
        <p:spPr>
          <a:xfrm>
            <a:off x="445770" y="2869641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TÜRKAK</a:t>
            </a:r>
          </a:p>
        </p:txBody>
      </p:sp>
      <p:sp>
        <p:nvSpPr>
          <p:cNvPr id="12" name="Konuşma Balonu: Oval 11">
            <a:extLst>
              <a:ext uri="{FF2B5EF4-FFF2-40B4-BE49-F238E27FC236}">
                <a16:creationId xmlns:a16="http://schemas.microsoft.com/office/drawing/2014/main" id="{19038EA3-0F7B-49F2-AC58-C642B9B95835}"/>
              </a:ext>
            </a:extLst>
          </p:cNvPr>
          <p:cNvSpPr/>
          <p:nvPr/>
        </p:nvSpPr>
        <p:spPr>
          <a:xfrm>
            <a:off x="3177540" y="2647116"/>
            <a:ext cx="1394460" cy="67818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0CF5D62-B978-4BEF-AFBF-47DAB4524F95}"/>
              </a:ext>
            </a:extLst>
          </p:cNvPr>
          <p:cNvSpPr txBox="1"/>
          <p:nvPr/>
        </p:nvSpPr>
        <p:spPr>
          <a:xfrm>
            <a:off x="3363572" y="2832317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TÜRKAK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9DE40D5-9355-4473-A15E-D2FB5BA35A8C}"/>
              </a:ext>
            </a:extLst>
          </p:cNvPr>
          <p:cNvSpPr/>
          <p:nvPr/>
        </p:nvSpPr>
        <p:spPr>
          <a:xfrm>
            <a:off x="1615440" y="4290116"/>
            <a:ext cx="5227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AB Emisyon Ticaret Sistemi (2018/2067) kapsamında akredite olan AB üye ülkelerinin akreditasyon kuruluşlarından akredite doğrulayıcılar </a:t>
            </a:r>
          </a:p>
        </p:txBody>
      </p:sp>
      <p:sp>
        <p:nvSpPr>
          <p:cNvPr id="14" name="Konuşma Balonu: Oval 13">
            <a:extLst>
              <a:ext uri="{FF2B5EF4-FFF2-40B4-BE49-F238E27FC236}">
                <a16:creationId xmlns:a16="http://schemas.microsoft.com/office/drawing/2014/main" id="{A2DFAAB5-DA27-40E0-A18F-54B7FF5B8142}"/>
              </a:ext>
            </a:extLst>
          </p:cNvPr>
          <p:cNvSpPr/>
          <p:nvPr/>
        </p:nvSpPr>
        <p:spPr>
          <a:xfrm>
            <a:off x="4758032" y="2779611"/>
            <a:ext cx="1394460" cy="67818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7E9E0BD-7D15-49F4-A652-736D23CE8A0D}"/>
              </a:ext>
            </a:extLst>
          </p:cNvPr>
          <p:cNvSpPr txBox="1"/>
          <p:nvPr/>
        </p:nvSpPr>
        <p:spPr>
          <a:xfrm>
            <a:off x="4921996" y="2934035"/>
            <a:ext cx="1230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kern="1200" dirty="0">
                <a:solidFill>
                  <a:srgbClr val="1E2124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2023 itibariyle belgelendirme faaliyeti başlandı</a:t>
            </a:r>
          </a:p>
        </p:txBody>
      </p:sp>
      <p:sp>
        <p:nvSpPr>
          <p:cNvPr id="17" name="Konuşma Balonu: Oval 16">
            <a:extLst>
              <a:ext uri="{FF2B5EF4-FFF2-40B4-BE49-F238E27FC236}">
                <a16:creationId xmlns:a16="http://schemas.microsoft.com/office/drawing/2014/main" id="{DF15D979-D580-4915-912E-9A1E73187E20}"/>
              </a:ext>
            </a:extLst>
          </p:cNvPr>
          <p:cNvSpPr/>
          <p:nvPr/>
        </p:nvSpPr>
        <p:spPr>
          <a:xfrm>
            <a:off x="7451194" y="2589412"/>
            <a:ext cx="2104165" cy="954107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FDF3850-3967-4C5F-A3A4-D12DE6BF1B20}"/>
              </a:ext>
            </a:extLst>
          </p:cNvPr>
          <p:cNvSpPr txBox="1"/>
          <p:nvPr/>
        </p:nvSpPr>
        <p:spPr>
          <a:xfrm>
            <a:off x="7812008" y="2741783"/>
            <a:ext cx="168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Akreditasyon gerekliliği yok</a:t>
            </a:r>
          </a:p>
        </p:txBody>
      </p:sp>
    </p:spTree>
    <p:extLst>
      <p:ext uri="{BB962C8B-B14F-4D97-AF65-F5344CB8AC3E}">
        <p14:creationId xmlns:p14="http://schemas.microsoft.com/office/powerpoint/2010/main" val="206217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44062" y="126130"/>
            <a:ext cx="722225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700" dirty="0"/>
              <a:t>NEDEN İHTİYAÇ DUYULUYOR?</a:t>
            </a: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2"/>
          </p:nvPr>
        </p:nvSpPr>
        <p:spPr>
          <a:xfrm>
            <a:off x="293835" y="857260"/>
            <a:ext cx="8556330" cy="36385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İklim değişikliği, Paris Anlaşması ve Avrupa Yeşil Mutabakatı kapsamında AB tarafından hazırlanan mevzuatlar nedeniyle ithalatçılar tarafından ürünlere ilişkin sera gazı emisyon bilgilerinin sorulması,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Sınırda Karbon Düzenleme Mekanizması kapsamında altyapı hazırlık çalışmaları,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AB tarafından yakın zamanda hayata geçirilmesi planlanan Dijital Ürün Pasaportu mevzuatı kapsamında ürünlerin çevresel etkilerinin takip edilmesi, hatta piyasaya arzının engellenmesi</a:t>
            </a:r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44062" y="103943"/>
            <a:ext cx="722225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sz="2600" dirty="0"/>
              <a:t>FİRMALAR NE ZAMAN HAZIR OLMALI?</a:t>
            </a: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2"/>
          </p:nvPr>
        </p:nvSpPr>
        <p:spPr>
          <a:xfrm>
            <a:off x="293835" y="857260"/>
            <a:ext cx="8556330" cy="39433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SKDM kapsamında yapılacak raporlamalar için geçiş süreci 01.10.2023 tarihi itibariyle başlayacak olup, bu tarih itibariyle emisyonların doğrulatılmadan raporlanması, 2026 yılı ile birlikte doğrulatılmış emisyonların raporlanması ve mali yükümlülükle karşılaşması bekleniyor.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AB Sürdürülebilir Ürün Mevzuatını 22 Mart 2022 tarihinde yayımladı, buna göre dijital ürün pasaportu uygulamasının da yakın dönemde başlaması beklenmektedir.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KOBİ’lerimiz üretim yapmadan temin ettikleri ürünleri ihraç etmeleri durumunda da SKDM uygulaması ile karşılaşabilecekler, dolayısıyla SKDM süreci geçerli olacaktır.</a:t>
            </a:r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5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518012"/>
            <a:ext cx="6593700" cy="24497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90000"/>
              </a:lnSpc>
              <a:buSzPts val="3000"/>
              <a:buNone/>
            </a:pPr>
            <a:r>
              <a:rPr lang="tr-TR" sz="35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Mehmet ERGÜN</a:t>
            </a:r>
            <a:endParaRPr sz="35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000" dirty="0"/>
              <a:t>Baş Doğrulayıcı, Teknik Uzman, Eğitmen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tr-TR" sz="2000" dirty="0"/>
              <a:t>Ulusal MRV </a:t>
            </a:r>
            <a:r>
              <a:rPr lang="tr-TR" sz="2000" dirty="0">
                <a:solidFill>
                  <a:srgbClr val="00B0F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|</a:t>
            </a:r>
            <a:r>
              <a:rPr lang="tr-TR" sz="2000" dirty="0"/>
              <a:t> ICAO CORSIA </a:t>
            </a:r>
            <a:r>
              <a:rPr lang="tr-TR" sz="2000" dirty="0">
                <a:solidFill>
                  <a:srgbClr val="00B0F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| </a:t>
            </a:r>
            <a:r>
              <a:rPr lang="tr-TR" sz="2000" dirty="0"/>
              <a:t>TS EN ISO 14064-1</a:t>
            </a:r>
            <a:endParaRPr sz="2000" dirty="0"/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tr-TR" sz="2000" dirty="0" err="1">
                <a:hlinkClick r:id="rId3"/>
              </a:rPr>
              <a:t>mergun</a:t>
            </a:r>
            <a:r>
              <a:rPr lang="en" sz="2000" dirty="0">
                <a:hlinkClick r:id="rId3"/>
              </a:rPr>
              <a:t>@</a:t>
            </a:r>
            <a:r>
              <a:rPr lang="tr-TR" sz="2000" dirty="0">
                <a:hlinkClick r:id="rId3"/>
              </a:rPr>
              <a:t>tse.org.tr</a:t>
            </a:r>
            <a:r>
              <a:rPr lang="tr-TR" sz="2000" dirty="0"/>
              <a:t>  </a:t>
            </a:r>
            <a:r>
              <a:rPr lang="tr-TR" sz="2000" dirty="0">
                <a:solidFill>
                  <a:srgbClr val="00B0F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|</a:t>
            </a:r>
            <a:r>
              <a:rPr lang="tr-TR" sz="2000" dirty="0"/>
              <a:t> </a:t>
            </a:r>
            <a:r>
              <a:rPr lang="tr-TR" sz="2000" dirty="0">
                <a:hlinkClick r:id="rId4"/>
              </a:rPr>
              <a:t>cevreselgozetim@tse.org.tr</a:t>
            </a:r>
            <a:r>
              <a:rPr lang="tr-TR" sz="2000" dirty="0"/>
              <a:t> 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tr-TR" sz="2000" dirty="0"/>
              <a:t>Tel: 0532 766 7394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000" b="1" dirty="0"/>
              <a:t>ÇEVRESEL GÖZETİM VE DOĞRULAMA MÜDÜRÜ</a:t>
            </a:r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/>
          <a:srcRect r="27577"/>
          <a:stretch/>
        </p:blipFill>
        <p:spPr>
          <a:xfrm>
            <a:off x="765505" y="686060"/>
            <a:ext cx="3698027" cy="1149563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90265" y="1922902"/>
            <a:ext cx="27735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SzPts val="3000"/>
              <a:buNone/>
            </a:pPr>
            <a:r>
              <a:rPr lang="tr-TR" sz="3000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Saygılarımla.</a:t>
            </a:r>
          </a:p>
        </p:txBody>
      </p:sp>
    </p:spTree>
    <p:extLst>
      <p:ext uri="{BB962C8B-B14F-4D97-AF65-F5344CB8AC3E}">
        <p14:creationId xmlns:p14="http://schemas.microsoft.com/office/powerpoint/2010/main" val="73660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70479" y="205480"/>
            <a:ext cx="6381676" cy="85166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SERA GAZI EMİSYONLARI HESAPLAMA METODOLOJİLERİ</a:t>
            </a:r>
            <a:endParaRPr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pSp>
        <p:nvGrpSpPr>
          <p:cNvPr id="47" name="Google Shape;717;p47"/>
          <p:cNvGrpSpPr/>
          <p:nvPr/>
        </p:nvGrpSpPr>
        <p:grpSpPr>
          <a:xfrm>
            <a:off x="465194" y="4394610"/>
            <a:ext cx="365499" cy="365499"/>
            <a:chOff x="1922075" y="1629000"/>
            <a:chExt cx="437200" cy="437200"/>
          </a:xfrm>
        </p:grpSpPr>
        <p:sp>
          <p:nvSpPr>
            <p:cNvPr id="48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CBC6DCDD-9C3F-471C-96C3-555E2AA89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54323"/>
              </p:ext>
            </p:extLst>
          </p:nvPr>
        </p:nvGraphicFramePr>
        <p:xfrm>
          <a:off x="446038" y="1119400"/>
          <a:ext cx="8095982" cy="388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34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82265"/>
            <a:ext cx="2547783" cy="792000"/>
          </a:xfrm>
          <a:prstGeom prst="rect">
            <a:avLst/>
          </a:prstGeom>
        </p:spPr>
      </p:pic>
      <p:grpSp>
        <p:nvGrpSpPr>
          <p:cNvPr id="47" name="Google Shape;717;p47"/>
          <p:cNvGrpSpPr/>
          <p:nvPr/>
        </p:nvGrpSpPr>
        <p:grpSpPr>
          <a:xfrm>
            <a:off x="465194" y="4394610"/>
            <a:ext cx="365499" cy="365499"/>
            <a:chOff x="1922075" y="1629000"/>
            <a:chExt cx="437200" cy="437200"/>
          </a:xfrm>
        </p:grpSpPr>
        <p:sp>
          <p:nvSpPr>
            <p:cNvPr id="48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Unvan 3">
            <a:extLst>
              <a:ext uri="{FF2B5EF4-FFF2-40B4-BE49-F238E27FC236}">
                <a16:creationId xmlns:a16="http://schemas.microsoft.com/office/drawing/2014/main" id="{63CF6EE3-1B08-4BFB-BA2C-2D7C470D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0" y="230991"/>
            <a:ext cx="7433400" cy="396300"/>
          </a:xfrm>
        </p:spPr>
        <p:txBody>
          <a:bodyPr/>
          <a:lstStyle/>
          <a:p>
            <a:r>
              <a:rPr lang="tr-TR" sz="2400" dirty="0">
                <a:hlinkClick r:id="rId4" action="ppaction://hlinksldjump"/>
              </a:rPr>
              <a:t>İ&amp;R Mevzuatına Tabi Sektörler</a:t>
            </a:r>
            <a:endParaRPr lang="tr-TR" sz="2400" dirty="0"/>
          </a:p>
        </p:txBody>
      </p:sp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01AB5925-0AA4-490B-B173-3A688855B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63822"/>
              </p:ext>
            </p:extLst>
          </p:nvPr>
        </p:nvGraphicFramePr>
        <p:xfrm>
          <a:off x="269606" y="841122"/>
          <a:ext cx="4249054" cy="4229098"/>
        </p:xfrm>
        <a:graphic>
          <a:graphicData uri="http://schemas.openxmlformats.org/drawingml/2006/table">
            <a:tbl>
              <a:tblPr firstRow="1" bandRow="1">
                <a:tableStyleId>{668617F7-BD45-45D3-9494-08AB8ACE10ED}</a:tableStyleId>
              </a:tblPr>
              <a:tblGrid>
                <a:gridCol w="318678">
                  <a:extLst>
                    <a:ext uri="{9D8B030D-6E8A-4147-A177-3AD203B41FA5}">
                      <a16:colId xmlns:a16="http://schemas.microsoft.com/office/drawing/2014/main" val="1413026104"/>
                    </a:ext>
                  </a:extLst>
                </a:gridCol>
                <a:gridCol w="3930376">
                  <a:extLst>
                    <a:ext uri="{9D8B030D-6E8A-4147-A177-3AD203B41FA5}">
                      <a16:colId xmlns:a16="http://schemas.microsoft.com/office/drawing/2014/main" val="1647776911"/>
                    </a:ext>
                  </a:extLst>
                </a:gridCol>
              </a:tblGrid>
              <a:tr h="3287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1a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Tesislerde Yakıtların Yakılması (Sadece Ticari Standart Yakıtların ve Doğalgazın Kullanıldığı Kategori A ve Kategori B Tesisler için)</a:t>
                      </a: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47"/>
                  </a:ext>
                </a:extLst>
              </a:tr>
              <a:tr h="219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1b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Tesislerde Yakıtların Yakılması (Kısıtlama Olmadan)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13695"/>
                  </a:ext>
                </a:extLst>
              </a:tr>
              <a:tr h="219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Petrol Rafinasyonu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825082"/>
                  </a:ext>
                </a:extLst>
              </a:tr>
              <a:tr h="2192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35" algn="l"/>
                        </a:tabLs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Kok Üretimi</a:t>
                      </a: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478917"/>
                  </a:ext>
                </a:extLst>
              </a:tr>
              <a:tr h="3287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35" algn="l"/>
                        </a:tabLs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 Cevheri (Sülfür Cevheri Dâhil) Kavrulması, Sinterlenmesi veya Peletlenmesi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1017861"/>
                  </a:ext>
                </a:extLst>
              </a:tr>
              <a:tr h="3287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Pik Demir ve Çelik Üretimi (Birincil ve İkincil Ergitme), Sürekli Döküm Dâhil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39143"/>
                  </a:ext>
                </a:extLst>
              </a:tr>
              <a:tr h="3287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35" algn="l"/>
                        </a:tabLs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Demir İçeren Metallerin (Demirli Alaşımlar Dâhil) Üretimi veya İşlenmesi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219217"/>
                  </a:ext>
                </a:extLst>
              </a:tr>
              <a:tr h="219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35" algn="l"/>
                        </a:tabLs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İkincil Alüminyum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13423"/>
                  </a:ext>
                </a:extLst>
              </a:tr>
              <a:tr h="3287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Demir Dışı Metallerin Üretimi veya İşlenmesi, Alaşımların Üretimi Dâhil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4274935"/>
                  </a:ext>
                </a:extLst>
              </a:tr>
              <a:tr h="219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Birincil alüminyum üretimi  (</a:t>
                      </a: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0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 PFC emisyonları)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752732"/>
                  </a:ext>
                </a:extLst>
              </a:tr>
              <a:tr h="21926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Klinker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699704"/>
                  </a:ext>
                </a:extLst>
              </a:tr>
              <a:tr h="219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Kireç Üretimi veya Dolomitin ya da Magnezitin Kalsinasyonu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702074"/>
                  </a:ext>
                </a:extLst>
              </a:tr>
              <a:tr h="219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 Elyafı Dâhil Cam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685901"/>
                  </a:ext>
                </a:extLst>
              </a:tr>
              <a:tr h="219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Pişirme ile Seramik Ürünlerin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032102"/>
                  </a:ext>
                </a:extLst>
              </a:tr>
              <a:tr h="2192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Mineral Elyaf Yalıtım Malzemesi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3594687"/>
                  </a:ext>
                </a:extLst>
              </a:tr>
              <a:tr h="3287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6.6 - </a:t>
                      </a: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Alçı Taşının Kurutulması veya </a:t>
                      </a:r>
                      <a:r>
                        <a:rPr lang="tr-TR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Kalsinasyonu</a:t>
                      </a: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veya Alçı Panoların ve Diğer Alçı Taşı Ürünlerinin Üretimi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085176"/>
                  </a:ext>
                </a:extLst>
              </a:tr>
            </a:tbl>
          </a:graphicData>
        </a:graphic>
      </p:graphicFrame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ECE96931-8C96-49DD-8DD8-84E817D0D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75418"/>
              </p:ext>
            </p:extLst>
          </p:nvPr>
        </p:nvGraphicFramePr>
        <p:xfrm>
          <a:off x="4533900" y="841122"/>
          <a:ext cx="4566038" cy="3442968"/>
        </p:xfrm>
        <a:graphic>
          <a:graphicData uri="http://schemas.openxmlformats.org/drawingml/2006/table">
            <a:tbl>
              <a:tblPr firstRow="1" bandRow="1">
                <a:tableStyleId>{668617F7-BD45-45D3-9494-08AB8ACE10ED}</a:tableStyleId>
              </a:tblPr>
              <a:tblGrid>
                <a:gridCol w="519387">
                  <a:extLst>
                    <a:ext uri="{9D8B030D-6E8A-4147-A177-3AD203B41FA5}">
                      <a16:colId xmlns:a16="http://schemas.microsoft.com/office/drawing/2014/main" val="3335303345"/>
                    </a:ext>
                  </a:extLst>
                </a:gridCol>
                <a:gridCol w="4046651">
                  <a:extLst>
                    <a:ext uri="{9D8B030D-6E8A-4147-A177-3AD203B41FA5}">
                      <a16:colId xmlns:a16="http://schemas.microsoft.com/office/drawing/2014/main" val="3618158386"/>
                    </a:ext>
                  </a:extLst>
                </a:gridCol>
              </a:tblGrid>
              <a:tr h="3071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Odundan veya Diğer Lifli Malzemelerden Selüloz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0404066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Kâğıt, Mukavva veya Karton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4353048"/>
                  </a:ext>
                </a:extLst>
              </a:tr>
              <a:tr h="30712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Karbon Siyahı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89795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Amonyak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851117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Kraking, Reforming Kısmi veya Tam Yükseltgenme veya Benzeri İşlemler ile Büyük Hacimli Organik Kimyasalların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1988078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Reforming veya Kısmi Oksitleme ile Hidrojen (H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ve Sentez Gazının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265481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Soda Külü (Na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ve Sodyum Bikarbonat (NaHCO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Üretimi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1726608"/>
                  </a:ext>
                </a:extLst>
              </a:tr>
              <a:tr h="30712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Nitrik Asit Üretimi (CO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 N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Emisyonları)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6396780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Adipik Asit Üretimi (CO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 N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Emisyonları)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869888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9.3 - 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Glioksal ve Glioksilik Asit Üretimi (CO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 N</a:t>
                      </a:r>
                      <a:r>
                        <a:rPr lang="tr-TR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Emisyonları)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050169"/>
                  </a:ext>
                </a:extLst>
              </a:tr>
              <a:tr h="3071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9.4 - </a:t>
                      </a:r>
                      <a:r>
                        <a:rPr lang="tr-TR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Kaprolaktum</a:t>
                      </a:r>
                      <a:r>
                        <a:rPr lang="tr-TR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Üretimi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39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74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grpSp>
        <p:nvGrpSpPr>
          <p:cNvPr id="47" name="Google Shape;717;p47"/>
          <p:cNvGrpSpPr/>
          <p:nvPr/>
        </p:nvGrpSpPr>
        <p:grpSpPr>
          <a:xfrm>
            <a:off x="465194" y="4394610"/>
            <a:ext cx="365499" cy="365499"/>
            <a:chOff x="1922075" y="1629000"/>
            <a:chExt cx="437200" cy="437200"/>
          </a:xfrm>
        </p:grpSpPr>
        <p:sp>
          <p:nvSpPr>
            <p:cNvPr id="48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Unvan 3">
            <a:extLst>
              <a:ext uri="{FF2B5EF4-FFF2-40B4-BE49-F238E27FC236}">
                <a16:creationId xmlns:a16="http://schemas.microsoft.com/office/drawing/2014/main" id="{63CF6EE3-1B08-4BFB-BA2C-2D7C470D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0" y="383391"/>
            <a:ext cx="7433400" cy="396300"/>
          </a:xfrm>
        </p:spPr>
        <p:txBody>
          <a:bodyPr/>
          <a:lstStyle/>
          <a:p>
            <a:r>
              <a:rPr lang="tr-TR" sz="2400" dirty="0"/>
              <a:t>İ&amp;R Mevzuatına Göre İzlenmesi Gereken Emisyonlar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C3D70F-E1C2-40A0-BE77-28E22C266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99" y="1025397"/>
            <a:ext cx="7315581" cy="3866081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5DFA60B-AB28-4272-84F8-B218C3197226}"/>
              </a:ext>
            </a:extLst>
          </p:cNvPr>
          <p:cNvSpPr/>
          <p:nvPr/>
        </p:nvSpPr>
        <p:spPr>
          <a:xfrm>
            <a:off x="238080" y="19867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(ör: doğalgaz, kömür, </a:t>
            </a:r>
            <a:r>
              <a:rPr lang="tr-TR" dirty="0" err="1"/>
              <a:t>lpg</a:t>
            </a:r>
            <a:r>
              <a:rPr lang="tr-TR" dirty="0"/>
              <a:t>, motorin)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40F7813-2E61-43CD-995A-2C9FBE802AEC}"/>
              </a:ext>
            </a:extLst>
          </p:cNvPr>
          <p:cNvSpPr/>
          <p:nvPr/>
        </p:nvSpPr>
        <p:spPr>
          <a:xfrm>
            <a:off x="299040" y="387134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ham madde (ör: kireç taşı, </a:t>
            </a:r>
            <a:r>
              <a:rPr lang="tr-TR" dirty="0" err="1"/>
              <a:t>farin</a:t>
            </a:r>
            <a:r>
              <a:rPr lang="tr-TR" dirty="0"/>
              <a:t>, </a:t>
            </a:r>
            <a:r>
              <a:rPr lang="tr-TR" dirty="0" err="1"/>
              <a:t>dolamit</a:t>
            </a:r>
            <a:r>
              <a:rPr lang="tr-TR" dirty="0"/>
              <a:t> vb.)</a:t>
            </a:r>
          </a:p>
        </p:txBody>
      </p:sp>
    </p:spTree>
    <p:extLst>
      <p:ext uri="{BB962C8B-B14F-4D97-AF65-F5344CB8AC3E}">
        <p14:creationId xmlns:p14="http://schemas.microsoft.com/office/powerpoint/2010/main" val="225966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12" name="Google Shape;149;p19"/>
          <p:cNvSpPr txBox="1">
            <a:spLocks noGrp="1"/>
          </p:cNvSpPr>
          <p:nvPr>
            <p:ph type="title"/>
          </p:nvPr>
        </p:nvSpPr>
        <p:spPr>
          <a:xfrm>
            <a:off x="324141" y="218137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dirty="0"/>
              <a:t>SKDM: Kapsam</a:t>
            </a:r>
            <a:endParaRPr dirty="0"/>
          </a:p>
        </p:txBody>
      </p:sp>
      <p:sp>
        <p:nvSpPr>
          <p:cNvPr id="8" name="Metin kutusu 7"/>
          <p:cNvSpPr txBox="1"/>
          <p:nvPr/>
        </p:nvSpPr>
        <p:spPr>
          <a:xfrm>
            <a:off x="471562" y="3428727"/>
            <a:ext cx="829428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buClrTx/>
            </a:pPr>
            <a:r>
              <a:rPr lang="tr-TR" sz="1350" kern="1200" dirty="0">
                <a:solidFill>
                  <a:srgbClr val="1E2124"/>
                </a:solidFill>
                <a:ea typeface="+mn-ea"/>
                <a:cs typeface="+mn-cs"/>
              </a:rPr>
              <a:t>Aralık ayı içerisinde Avrupa parlamentosu ve Avrupa konseyi SKDM ile ilgili geçici bir anlaşmaya vardı ve bu anlaşma kapsamında;</a:t>
            </a:r>
          </a:p>
          <a:p>
            <a:pPr marL="285743" indent="-285743" defTabSz="914355">
              <a:buClrTx/>
              <a:buFontTx/>
              <a:buChar char="-"/>
            </a:pPr>
            <a:r>
              <a:rPr lang="tr-TR" sz="1350" kern="1200" dirty="0">
                <a:solidFill>
                  <a:srgbClr val="1E2124"/>
                </a:solidFill>
                <a:ea typeface="+mn-ea"/>
                <a:cs typeface="+mn-cs"/>
              </a:rPr>
              <a:t>Geçiş süresinin 01.10.2023 tarihi itibari ile başlaması, </a:t>
            </a:r>
          </a:p>
          <a:p>
            <a:pPr marL="285743" indent="-285743" defTabSz="914355">
              <a:buClrTx/>
              <a:buFontTx/>
              <a:buChar char="-"/>
            </a:pPr>
            <a:r>
              <a:rPr lang="tr-TR" sz="1350" kern="1200" dirty="0">
                <a:solidFill>
                  <a:srgbClr val="1E2124"/>
                </a:solidFill>
                <a:ea typeface="+mn-ea"/>
                <a:cs typeface="+mn-cs"/>
              </a:rPr>
              <a:t>Daha önce raporlama yapması kararlaştırılan Plastik, Amonyak ve Organik Kimyasallar sektörlerinin geçiş döneminde raporlama yapmaması,</a:t>
            </a:r>
          </a:p>
          <a:p>
            <a:pPr marL="285743" indent="-285743" defTabSz="914355">
              <a:buClrTx/>
              <a:buFontTx/>
              <a:buChar char="-"/>
            </a:pPr>
            <a:r>
              <a:rPr lang="tr-TR" sz="1350" kern="1200" dirty="0">
                <a:solidFill>
                  <a:srgbClr val="1E2124"/>
                </a:solidFill>
                <a:ea typeface="+mn-ea"/>
                <a:cs typeface="+mn-cs"/>
              </a:rPr>
              <a:t>Demir çelik sektörüne yönelik girdilerin ve vidalar ve </a:t>
            </a:r>
            <a:r>
              <a:rPr lang="tr-TR" sz="1350" kern="1200" dirty="0" err="1">
                <a:solidFill>
                  <a:srgbClr val="1E2124"/>
                </a:solidFill>
                <a:ea typeface="+mn-ea"/>
                <a:cs typeface="+mn-cs"/>
              </a:rPr>
              <a:t>civatalar</a:t>
            </a:r>
            <a:r>
              <a:rPr lang="tr-TR" sz="1350" kern="1200" dirty="0">
                <a:solidFill>
                  <a:srgbClr val="1E2124"/>
                </a:solidFill>
                <a:ea typeface="+mn-ea"/>
                <a:cs typeface="+mn-cs"/>
              </a:rPr>
              <a:t> gibi %100 demir içeren ürünlerin kapsama alınması kararlaştırıldı.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67F528EF-2E06-4C45-8190-E861EFFA954E}"/>
              </a:ext>
            </a:extLst>
          </p:cNvPr>
          <p:cNvGrpSpPr/>
          <p:nvPr/>
        </p:nvGrpSpPr>
        <p:grpSpPr>
          <a:xfrm>
            <a:off x="378152" y="2362651"/>
            <a:ext cx="8585947" cy="1091538"/>
            <a:chOff x="849246" y="3214393"/>
            <a:chExt cx="11447929" cy="1455383"/>
          </a:xfrm>
        </p:grpSpPr>
        <p:pic>
          <p:nvPicPr>
            <p:cNvPr id="1026" name="Picture 2" descr="Sektörel Analiz » Türkiye Plastik 🎈">
              <a:extLst>
                <a:ext uri="{FF2B5EF4-FFF2-40B4-BE49-F238E27FC236}">
                  <a16:creationId xmlns:a16="http://schemas.microsoft.com/office/drawing/2014/main" id="{75247A4E-E822-4D85-AE42-B78869391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93" y="3214393"/>
              <a:ext cx="1518396" cy="86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log -">
              <a:extLst>
                <a:ext uri="{FF2B5EF4-FFF2-40B4-BE49-F238E27FC236}">
                  <a16:creationId xmlns:a16="http://schemas.microsoft.com/office/drawing/2014/main" id="{279E5362-E13E-45CA-A8C1-116EA83E1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758" y="3238253"/>
              <a:ext cx="1965719" cy="86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ünyanın En Büyük 22 Yeşil Hidrojen Projesi - Elektrikde">
              <a:extLst>
                <a:ext uri="{FF2B5EF4-FFF2-40B4-BE49-F238E27FC236}">
                  <a16:creationId xmlns:a16="http://schemas.microsoft.com/office/drawing/2014/main" id="{2C2D149A-50D8-4D58-9AED-5DF029305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929" y="3238253"/>
              <a:ext cx="1543424" cy="9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monyak için çok kapsamlı işbirliği - MarineDealNews - Enerji">
              <a:extLst>
                <a:ext uri="{FF2B5EF4-FFF2-40B4-BE49-F238E27FC236}">
                  <a16:creationId xmlns:a16="http://schemas.microsoft.com/office/drawing/2014/main" id="{10C44768-B32A-4B9A-9311-83C74412D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807" y="3239785"/>
              <a:ext cx="1543424" cy="98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Kimyada rekor ihracat | Analiz Gazetesi">
              <a:extLst>
                <a:ext uri="{FF2B5EF4-FFF2-40B4-BE49-F238E27FC236}">
                  <a16:creationId xmlns:a16="http://schemas.microsoft.com/office/drawing/2014/main" id="{167A0AE1-5D51-4431-8CEA-5FE47273A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685" y="3235218"/>
              <a:ext cx="1490224" cy="99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86BC3CED-C7AB-40DA-A8B0-666D1FC052DC}"/>
                </a:ext>
              </a:extLst>
            </p:cNvPr>
            <p:cNvSpPr txBox="1"/>
            <p:nvPr/>
          </p:nvSpPr>
          <p:spPr>
            <a:xfrm>
              <a:off x="849246" y="4238890"/>
              <a:ext cx="1144792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>
                <a:buClrTx/>
              </a:pPr>
              <a:r>
                <a:rPr lang="tr-TR" sz="1500" b="1" kern="1200" dirty="0">
                  <a:solidFill>
                    <a:srgbClr val="1E2124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+mn-cs"/>
                </a:rPr>
                <a:t>   PLASTİK       |         POLİMER         </a:t>
              </a:r>
              <a:r>
                <a:rPr lang="tr-TR" sz="1500" b="1" kern="1200" dirty="0">
                  <a:solidFill>
                    <a:srgbClr val="1E2124"/>
                  </a:solidFill>
                  <a:ea typeface="+mn-ea"/>
                  <a:cs typeface="+mn-cs"/>
                </a:rPr>
                <a:t> </a:t>
              </a:r>
              <a:r>
                <a:rPr lang="tr-TR" sz="1500" b="1" kern="1200" dirty="0">
                  <a:solidFill>
                    <a:srgbClr val="1E2124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+mn-cs"/>
                </a:rPr>
                <a:t>|   HİDROJEN</a:t>
              </a:r>
              <a:r>
                <a:rPr lang="tr-TR" sz="1500" b="1" kern="1200" dirty="0">
                  <a:solidFill>
                    <a:srgbClr val="1E2124"/>
                  </a:solidFill>
                  <a:ea typeface="+mn-ea"/>
                  <a:cs typeface="+mn-cs"/>
                </a:rPr>
                <a:t>   </a:t>
              </a:r>
              <a:r>
                <a:rPr lang="tr-TR" sz="1500" b="1" kern="1200" dirty="0">
                  <a:solidFill>
                    <a:srgbClr val="1E2124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+mn-cs"/>
                </a:rPr>
                <a:t>|   AMONYAK</a:t>
              </a:r>
              <a:r>
                <a:rPr lang="tr-TR" sz="1500" b="1" kern="1200" dirty="0">
                  <a:solidFill>
                    <a:srgbClr val="1E2124"/>
                  </a:solidFill>
                  <a:ea typeface="+mn-ea"/>
                  <a:cs typeface="+mn-cs"/>
                </a:rPr>
                <a:t>    </a:t>
              </a:r>
              <a:r>
                <a:rPr lang="tr-TR" sz="1500" b="1" kern="1200" dirty="0">
                  <a:solidFill>
                    <a:srgbClr val="1E2124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+mn-cs"/>
                </a:rPr>
                <a:t>| ORGANİK KİMAYSALLAR </a:t>
              </a:r>
              <a:endParaRPr lang="tr-TR" sz="1500" b="1" kern="1200" dirty="0">
                <a:solidFill>
                  <a:srgbClr val="1E2124"/>
                </a:solidFill>
                <a:ea typeface="+mn-ea"/>
                <a:cs typeface="+mn-cs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AC5C78BF-CAC4-4B1D-8CAC-69A4B2A01CC9}"/>
              </a:ext>
            </a:extLst>
          </p:cNvPr>
          <p:cNvSpPr txBox="1"/>
          <p:nvPr/>
        </p:nvSpPr>
        <p:spPr>
          <a:xfrm>
            <a:off x="1040961" y="2058411"/>
            <a:ext cx="6654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r>
              <a:rPr lang="tr-TR" sz="1350" kern="1200" dirty="0">
                <a:solidFill>
                  <a:srgbClr val="1E2124"/>
                </a:solidFill>
                <a:ea typeface="+mn-ea"/>
                <a:cs typeface="+mn-cs"/>
              </a:rPr>
              <a:t>Avrupa Parlamentosu 22.06.2022 tarihinde  yeni sektörlerin katılımını onaylamıştır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266A9D-9384-4B21-A579-F0823EC98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09" y="660078"/>
            <a:ext cx="849094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787061" y="8260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Raporlama İçin Önemli </a:t>
            </a:r>
            <a:br>
              <a:rPr lang="tr-TR" dirty="0"/>
            </a:br>
            <a:r>
              <a:rPr lang="tr-TR" dirty="0"/>
              <a:t>Terimlerin Evrimi</a:t>
            </a:r>
            <a:endParaRPr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787062" y="1498390"/>
            <a:ext cx="2351924" cy="33018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Doğrudan Emisyonlar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200" strike="sngStrike" dirty="0"/>
              <a:t>Üreticinin </a:t>
            </a:r>
            <a:r>
              <a:rPr lang="tr-TR" sz="1200" u="sng" strike="sngStrike" dirty="0"/>
              <a:t>doğrudan kontrolü </a:t>
            </a:r>
            <a:r>
              <a:rPr lang="tr-TR" sz="1200" strike="sngStrike" dirty="0"/>
              <a:t>olduğu üretim süreçlerinden kaynaklanan emisyonlar.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2" name="Metin Yer Tutucusu 1"/>
          <p:cNvSpPr>
            <a:spLocks noGrp="1"/>
          </p:cNvSpPr>
          <p:nvPr>
            <p:ph type="body" idx="2"/>
          </p:nvPr>
        </p:nvSpPr>
        <p:spPr>
          <a:xfrm>
            <a:off x="3339147" y="1498390"/>
            <a:ext cx="2372440" cy="331980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Doğrudan Emisyonlar</a:t>
            </a:r>
            <a:endParaRPr lang="tr-TR" sz="1200" strike="sngStrike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200" strike="sngStrike" dirty="0"/>
              <a:t>Isıtma ve soğutmanın üretildiği </a:t>
            </a:r>
            <a:r>
              <a:rPr lang="tr-TR" sz="1200" strike="sngStrike" dirty="0" err="1"/>
              <a:t>lokasyondan</a:t>
            </a:r>
            <a:r>
              <a:rPr lang="tr-TR" sz="1200" strike="sngStrike" dirty="0"/>
              <a:t> bağımsız olarak, üretim prosesi için kullanılan ısıtma ve soğutmadan kaynaklananlar da dahil, malların üretim sürecinden kaynaklanan emisyonlar, </a:t>
            </a: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3"/>
          </p:nvPr>
        </p:nvSpPr>
        <p:spPr>
          <a:xfrm>
            <a:off x="5898058" y="1518862"/>
            <a:ext cx="2322403" cy="222744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Doğrudan Emisyonlar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200" dirty="0"/>
              <a:t>Üretim süreçlerinde sarf edilen </a:t>
            </a:r>
            <a:r>
              <a:rPr lang="tr-TR" sz="1200" u="sng" dirty="0"/>
              <a:t>ısıtma</a:t>
            </a:r>
            <a:r>
              <a:rPr lang="tr-TR" sz="1200" dirty="0"/>
              <a:t> ve </a:t>
            </a:r>
            <a:r>
              <a:rPr lang="tr-TR" sz="1200" u="sng" dirty="0"/>
              <a:t>soğutmanın</a:t>
            </a:r>
            <a:r>
              <a:rPr lang="tr-TR" sz="1200" dirty="0"/>
              <a:t> üretiminden kaynaklananlar dahil, üreticinin doğrudan kontrolü olduğu üretim süreçlerinden kaynaklanan emisyonlar, </a:t>
            </a:r>
          </a:p>
        </p:txBody>
      </p:sp>
      <p:sp>
        <p:nvSpPr>
          <p:cNvPr id="13" name="Sağ Ok 12"/>
          <p:cNvSpPr/>
          <p:nvPr/>
        </p:nvSpPr>
        <p:spPr>
          <a:xfrm>
            <a:off x="887104" y="3507475"/>
            <a:ext cx="1337481" cy="10696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Sağ Ok 13"/>
          <p:cNvSpPr/>
          <p:nvPr/>
        </p:nvSpPr>
        <p:spPr>
          <a:xfrm>
            <a:off x="2425768" y="3507475"/>
            <a:ext cx="1337481" cy="106964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92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787061" y="82602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tr-TR" dirty="0"/>
              <a:t>Raporlama İçin Önemli </a:t>
            </a:r>
            <a:br>
              <a:rPr lang="tr-TR" dirty="0"/>
            </a:br>
            <a:r>
              <a:rPr lang="tr-TR" dirty="0"/>
              <a:t>Terimlerin Evrimi</a:t>
            </a:r>
            <a:endParaRPr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body" idx="2"/>
          </p:nvPr>
        </p:nvSpPr>
        <p:spPr>
          <a:xfrm>
            <a:off x="787061" y="1430150"/>
            <a:ext cx="2459200" cy="32028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Dolaylı Emisyonlar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200" strike="sngStrike" dirty="0"/>
              <a:t>Malların üretim süreçlerinde ithal edilerek sarf edilen elektrik, ısı ve soğutmanın üretiminden kaynaklanan emisyonlar.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tr-TR" sz="12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r="27577"/>
          <a:stretch/>
        </p:blipFill>
        <p:spPr>
          <a:xfrm>
            <a:off x="6552155" y="143225"/>
            <a:ext cx="2547783" cy="792000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>
            <a:off x="887104" y="3507475"/>
            <a:ext cx="1337481" cy="10696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Sağ Ok 13"/>
          <p:cNvSpPr/>
          <p:nvPr/>
        </p:nvSpPr>
        <p:spPr>
          <a:xfrm>
            <a:off x="2425768" y="3507475"/>
            <a:ext cx="1337481" cy="106964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Google Shape;274;p29"/>
          <p:cNvSpPr txBox="1">
            <a:spLocks noGrp="1"/>
          </p:cNvSpPr>
          <p:nvPr>
            <p:ph type="body" idx="2"/>
          </p:nvPr>
        </p:nvSpPr>
        <p:spPr>
          <a:xfrm>
            <a:off x="3682093" y="1431550"/>
            <a:ext cx="2514600" cy="32028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Dolaylı Emisyonlar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200" strike="sngStrike" dirty="0"/>
              <a:t>Malların üretim süreçlerinde sarf edilen elektrik, ısı ve soğutmanın üretiminden kaynaklanan emisyonlar.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tr-TR" sz="1200" dirty="0"/>
          </a:p>
        </p:txBody>
      </p:sp>
      <p:sp>
        <p:nvSpPr>
          <p:cNvPr id="11" name="Google Shape;274;p29"/>
          <p:cNvSpPr txBox="1">
            <a:spLocks noGrp="1"/>
          </p:cNvSpPr>
          <p:nvPr>
            <p:ph type="body" idx="2"/>
          </p:nvPr>
        </p:nvSpPr>
        <p:spPr>
          <a:xfrm>
            <a:off x="6433686" y="1430150"/>
            <a:ext cx="2375578" cy="32028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Dolaylı Emisyonlar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200" dirty="0">
                <a:solidFill>
                  <a:schemeClr val="tx1"/>
                </a:solidFill>
              </a:rPr>
              <a:t>Malların üretim sürecinde sarf edilen elektriğin üretiminden kaynaklanan sera gazı emisyonlarıdır.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63924229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680793E9100E704BA38C88946311AC10" ma:contentTypeVersion="" ma:contentTypeDescription="Yeni belge oluşturun." ma:contentTypeScope="" ma:versionID="a991b7453f287c2cf153981aefb27d8e">
  <xsd:schema xmlns:xsd="http://www.w3.org/2001/XMLSchema" xmlns:xs="http://www.w3.org/2001/XMLSchema" xmlns:p="http://schemas.microsoft.com/office/2006/metadata/properties" xmlns:ns2="090dead8-e4ee-49cf-96d1-6e68744762c8" targetNamespace="http://schemas.microsoft.com/office/2006/metadata/properties" ma:root="true" ma:fieldsID="59a7907c9b646c07272281fca7230ef0" ns2:_="">
    <xsd:import namespace="090dead8-e4ee-49cf-96d1-6e68744762c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ead8-e4ee-49cf-96d1-6e68744762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C573FE-6EE1-449E-8472-56CE3EC6A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dead8-e4ee-49cf-96d1-6e6874476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4EC42F-9442-428A-8F8A-AC0FE4A313A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90dead8-e4ee-49cf-96d1-6e68744762c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8515F4-FE28-40EA-9FA2-62BAABDE9A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2277</Words>
  <Application>Microsoft Office PowerPoint</Application>
  <PresentationFormat>Ekran Gösterisi (16:9)</PresentationFormat>
  <Paragraphs>391</Paragraphs>
  <Slides>35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35</vt:i4>
      </vt:variant>
    </vt:vector>
  </HeadingPairs>
  <TitlesOfParts>
    <vt:vector size="47" baseType="lpstr">
      <vt:lpstr>Cambria Math</vt:lpstr>
      <vt:lpstr>Webdings</vt:lpstr>
      <vt:lpstr>Arial</vt:lpstr>
      <vt:lpstr>Yu Gothic UI Semibold</vt:lpstr>
      <vt:lpstr>Calibri</vt:lpstr>
      <vt:lpstr>Times New Roman</vt:lpstr>
      <vt:lpstr>Montserrat</vt:lpstr>
      <vt:lpstr>Montserrat Light</vt:lpstr>
      <vt:lpstr>Nicholas template</vt:lpstr>
      <vt:lpstr>1_Nicholas template</vt:lpstr>
      <vt:lpstr>2_Nicholas template</vt:lpstr>
      <vt:lpstr>3_Nicholas template</vt:lpstr>
      <vt:lpstr>Sera Gazı Emisyonları Hesaplama Metodolojileri</vt:lpstr>
      <vt:lpstr>PowerPoint Sunusu</vt:lpstr>
      <vt:lpstr>KARBON AYAKİZİ NEDİR?</vt:lpstr>
      <vt:lpstr>SERA GAZI EMİSYONLARI HESAPLAMA METODOLOJİLERİ</vt:lpstr>
      <vt:lpstr>İ&amp;R Mevzuatına Tabi Sektörler</vt:lpstr>
      <vt:lpstr>İ&amp;R Mevzuatına Göre İzlenmesi Gereken Emisyonlar </vt:lpstr>
      <vt:lpstr>SKDM: Kapsam</vt:lpstr>
      <vt:lpstr>Raporlama İçin Önemli  Terimlerin Evrimi</vt:lpstr>
      <vt:lpstr>Raporlama İçin Önemli  Terimlerin Evrimi</vt:lpstr>
      <vt:lpstr>Raporlama İçin Önemli  Terimlerin Evrimi</vt:lpstr>
      <vt:lpstr>Raporlama İçin Önemli  Terimlerin Evrimi</vt:lpstr>
      <vt:lpstr>PowerPoint Sunusu</vt:lpstr>
      <vt:lpstr>Spesifik Gerçek Gömülü Emisyonlar</vt:lpstr>
      <vt:lpstr>Spesifik Gerçek Gömülü Emisyonlar</vt:lpstr>
      <vt:lpstr>PowerPoint Sunusu</vt:lpstr>
      <vt:lpstr>PowerPoint Sunusu</vt:lpstr>
      <vt:lpstr>TS EN ISO 14064-1’ e göre emisyonlar </vt:lpstr>
      <vt:lpstr>TS EN ISO 14064-1  Emisyon kategorileri ve SKDM ilişkisi</vt:lpstr>
      <vt:lpstr>TS EN ISO 14067</vt:lpstr>
      <vt:lpstr>Yaşam Döngüsü Değerlendirmesi (YDD)</vt:lpstr>
      <vt:lpstr>TS EN ISO 14040 Yaşam  Döngüsü Değerlendirmesi (YDD)</vt:lpstr>
      <vt:lpstr>YDD ve Ayak İzi Karşılaştırması</vt:lpstr>
      <vt:lpstr>Hesaplama Metodolojilerine Göre Emisyonların Tanımı</vt:lpstr>
      <vt:lpstr>TS EN ISO 14064-1 &amp; SKDM &amp; MRV İLİŞKİSİ</vt:lpstr>
      <vt:lpstr>TS EN ISO 14064-1 &amp; SKDM &amp; MRV İLİŞKİSİ</vt:lpstr>
      <vt:lpstr>TS EN ISO 14064-1 &amp; SKDM &amp; MRV İLİŞKİSİ</vt:lpstr>
      <vt:lpstr>TS EN ISO 14064-1 &amp; SKDM &amp; MRV İLİŞKİSİ</vt:lpstr>
      <vt:lpstr>TS EN ISO 14064-1 &amp; SKDM &amp; MRV İLİŞKİSİ</vt:lpstr>
      <vt:lpstr>TS EN ISO 14064-1 &amp; SKDM &amp; MRV İLİŞKİSİ</vt:lpstr>
      <vt:lpstr>DOĞRULAMA NEDİR?</vt:lpstr>
      <vt:lpstr>DOĞRULAMA NEDEN YAPILIR?</vt:lpstr>
      <vt:lpstr>AKREDİTASYON</vt:lpstr>
      <vt:lpstr>NEDEN İHTİYAÇ DUYULUYOR?</vt:lpstr>
      <vt:lpstr>FİRMALAR NE ZAMAN HAZIR OLMALI?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Avrupa Yeşil Mutabakatı Eylem Planı</dc:title>
  <dc:creator>Berna BİLDİK</dc:creator>
  <cp:lastModifiedBy>Mehmet ERGÜN</cp:lastModifiedBy>
  <cp:revision>377</cp:revision>
  <dcterms:modified xsi:type="dcterms:W3CDTF">2024-01-24T10:24:14Z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0x010100680793E9100E704BA38C88946311AC10</vt:lpwstr>
  </property>
</Properties>
</file>